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9" r:id="rId2"/>
    <p:sldId id="257" r:id="rId3"/>
    <p:sldId id="314" r:id="rId4"/>
    <p:sldId id="316" r:id="rId5"/>
    <p:sldId id="261" r:id="rId6"/>
    <p:sldId id="262" r:id="rId7"/>
    <p:sldId id="263" r:id="rId8"/>
    <p:sldId id="264" r:id="rId9"/>
    <p:sldId id="265" r:id="rId10"/>
    <p:sldId id="266" r:id="rId11"/>
    <p:sldId id="305" r:id="rId12"/>
    <p:sldId id="267" r:id="rId13"/>
    <p:sldId id="268" r:id="rId14"/>
    <p:sldId id="302" r:id="rId15"/>
    <p:sldId id="303" r:id="rId16"/>
    <p:sldId id="301" r:id="rId17"/>
    <p:sldId id="304" r:id="rId18"/>
    <p:sldId id="317" r:id="rId19"/>
    <p:sldId id="270" r:id="rId20"/>
    <p:sldId id="275" r:id="rId21"/>
    <p:sldId id="271" r:id="rId22"/>
    <p:sldId id="272" r:id="rId23"/>
    <p:sldId id="273" r:id="rId24"/>
    <p:sldId id="274" r:id="rId25"/>
    <p:sldId id="276" r:id="rId26"/>
    <p:sldId id="286" r:id="rId27"/>
    <p:sldId id="287"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6" r:id="rId41"/>
    <p:sldId id="307" r:id="rId42"/>
    <p:sldId id="308" r:id="rId43"/>
    <p:sldId id="309" r:id="rId44"/>
    <p:sldId id="310" r:id="rId45"/>
    <p:sldId id="311" r:id="rId46"/>
    <p:sldId id="312" r:id="rId47"/>
    <p:sldId id="31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29A"/>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9"/>
  </p:normalViewPr>
  <p:slideViewPr>
    <p:cSldViewPr snapToGrid="0" snapToObjects="1">
      <p:cViewPr varScale="1">
        <p:scale>
          <a:sx n="79" d="100"/>
          <a:sy n="79" d="100"/>
        </p:scale>
        <p:origin x="101"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How did you learn about the app?</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524-4277-B57F-EA87BB16E9C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524-4277-B57F-EA87BB16E9C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524-4277-B57F-EA87BB16E9C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524-4277-B57F-EA87BB16E9CD}"/>
              </c:ext>
            </c:extLst>
          </c:dPt>
          <c:cat>
            <c:strRef>
              <c:f>Sheet1!$A$2:$A$5</c:f>
              <c:strCache>
                <c:ptCount val="4"/>
                <c:pt idx="0">
                  <c:v> Family and Friends</c:v>
                </c:pt>
                <c:pt idx="1">
                  <c:v>Social Media</c:v>
                </c:pt>
                <c:pt idx="2">
                  <c:v>Advertisement</c:v>
                </c:pt>
                <c:pt idx="3">
                  <c:v>Other</c:v>
                </c:pt>
              </c:strCache>
            </c:strRef>
          </c:cat>
          <c:val>
            <c:numRef>
              <c:f>Sheet1!$B$2:$B$5</c:f>
              <c:numCache>
                <c:formatCode>General</c:formatCode>
                <c:ptCount val="4"/>
                <c:pt idx="0">
                  <c:v>40</c:v>
                </c:pt>
                <c:pt idx="1">
                  <c:v>25</c:v>
                </c:pt>
                <c:pt idx="2">
                  <c:v>15</c:v>
                </c:pt>
                <c:pt idx="3">
                  <c:v>20</c:v>
                </c:pt>
              </c:numCache>
            </c:numRef>
          </c:val>
          <c:extLst>
            <c:ext xmlns:c16="http://schemas.microsoft.com/office/drawing/2014/chart" uri="{C3380CC4-5D6E-409C-BE32-E72D297353CC}">
              <c16:uniqueId val="{00000000-6EAA-A24E-971C-37005BE7C40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How likely are you to recommend this app to a friend?</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9319-4CCC-AECA-3F1C98F89FD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9319-4CCC-AECA-3F1C98F89FDD}"/>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9319-4CCC-AECA-3F1C98F89FDD}"/>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9319-4CCC-AECA-3F1C98F89FDD}"/>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9319-4CCC-AECA-3F1C98F89FDD}"/>
              </c:ext>
            </c:extLst>
          </c:dPt>
          <c:cat>
            <c:numRef>
              <c:f>Sheet1!$A$2:$A$6</c:f>
              <c:numCache>
                <c:formatCode>General</c:formatCode>
                <c:ptCount val="5"/>
                <c:pt idx="0">
                  <c:v>5</c:v>
                </c:pt>
                <c:pt idx="1">
                  <c:v>4</c:v>
                </c:pt>
                <c:pt idx="2">
                  <c:v>3</c:v>
                </c:pt>
                <c:pt idx="3">
                  <c:v>2</c:v>
                </c:pt>
                <c:pt idx="4">
                  <c:v>1</c:v>
                </c:pt>
              </c:numCache>
            </c:numRef>
          </c:cat>
          <c:val>
            <c:numRef>
              <c:f>Sheet1!$B$2:$B$6</c:f>
              <c:numCache>
                <c:formatCode>General</c:formatCode>
                <c:ptCount val="5"/>
                <c:pt idx="0">
                  <c:v>8.1999999999999993</c:v>
                </c:pt>
                <c:pt idx="1">
                  <c:v>3.2</c:v>
                </c:pt>
                <c:pt idx="2">
                  <c:v>1.4</c:v>
                </c:pt>
                <c:pt idx="3">
                  <c:v>1.2</c:v>
                </c:pt>
              </c:numCache>
            </c:numRef>
          </c:val>
          <c:extLst>
            <c:ext xmlns:c16="http://schemas.microsoft.com/office/drawing/2014/chart" uri="{C3380CC4-5D6E-409C-BE32-E72D297353CC}">
              <c16:uniqueId val="{00000000-C28A-5543-9F18-8CEA089094E9}"/>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ata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16.png"/><Relationship Id="rId6" Type="http://schemas.openxmlformats.org/officeDocument/2006/relationships/image" Target="../media/image9.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svg"/><Relationship Id="rId1" Type="http://schemas.openxmlformats.org/officeDocument/2006/relationships/image" Target="../media/image29.png"/><Relationship Id="rId6" Type="http://schemas.openxmlformats.org/officeDocument/2006/relationships/image" Target="../media/image28.svg"/><Relationship Id="rId5" Type="http://schemas.openxmlformats.org/officeDocument/2006/relationships/image" Target="../media/image31.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59.svg"/><Relationship Id="rId1" Type="http://schemas.openxmlformats.org/officeDocument/2006/relationships/image" Target="../media/image68.png"/><Relationship Id="rId6" Type="http://schemas.openxmlformats.org/officeDocument/2006/relationships/image" Target="../media/image63.svg"/><Relationship Id="rId5" Type="http://schemas.openxmlformats.org/officeDocument/2006/relationships/image" Target="../media/image70.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7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5.svg"/><Relationship Id="rId1" Type="http://schemas.openxmlformats.org/officeDocument/2006/relationships/image" Target="../media/image90.png"/><Relationship Id="rId6" Type="http://schemas.openxmlformats.org/officeDocument/2006/relationships/image" Target="../media/image89.svg"/><Relationship Id="rId5" Type="http://schemas.openxmlformats.org/officeDocument/2006/relationships/image" Target="../media/image92.png"/><Relationship Id="rId4" Type="http://schemas.openxmlformats.org/officeDocument/2006/relationships/image" Target="../media/image8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5CB9BD-CF79-4683-A94A-1C04E9D73EF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64DD33D-4429-4DC0-B862-F6997B8AD90F}">
      <dgm:prSet/>
      <dgm:spPr/>
      <dgm:t>
        <a:bodyPr/>
        <a:lstStyle/>
        <a:p>
          <a:r>
            <a:rPr lang="en-US"/>
            <a:t>Skeleton Plane &amp; Surface Plane</a:t>
          </a:r>
        </a:p>
      </dgm:t>
    </dgm:pt>
    <dgm:pt modelId="{30F00CBC-B547-4977-936A-6471D2D3889C}" type="parTrans" cxnId="{937FF5E8-B9E0-4D54-825D-BAAE9DBE5474}">
      <dgm:prSet/>
      <dgm:spPr/>
      <dgm:t>
        <a:bodyPr/>
        <a:lstStyle/>
        <a:p>
          <a:endParaRPr lang="en-US"/>
        </a:p>
      </dgm:t>
    </dgm:pt>
    <dgm:pt modelId="{C6A2C6CA-4B50-42A8-A80A-D7F818205A4A}" type="sibTrans" cxnId="{937FF5E8-B9E0-4D54-825D-BAAE9DBE5474}">
      <dgm:prSet/>
      <dgm:spPr/>
      <dgm:t>
        <a:bodyPr/>
        <a:lstStyle/>
        <a:p>
          <a:endParaRPr lang="en-US"/>
        </a:p>
      </dgm:t>
    </dgm:pt>
    <dgm:pt modelId="{8BDC1858-DB45-4E8B-964D-593967E2EA14}">
      <dgm:prSet/>
      <dgm:spPr/>
      <dgm:t>
        <a:bodyPr/>
        <a:lstStyle/>
        <a:p>
          <a:r>
            <a:rPr lang="en-US"/>
            <a:t>Google Design Material</a:t>
          </a:r>
        </a:p>
      </dgm:t>
    </dgm:pt>
    <dgm:pt modelId="{4C06780A-5CA5-4DBF-8A7F-2765148E8D75}" type="parTrans" cxnId="{92A374AE-C5F8-4CC6-BCF8-0576C961302E}">
      <dgm:prSet/>
      <dgm:spPr/>
      <dgm:t>
        <a:bodyPr/>
        <a:lstStyle/>
        <a:p>
          <a:endParaRPr lang="en-US"/>
        </a:p>
      </dgm:t>
    </dgm:pt>
    <dgm:pt modelId="{BEA67122-E2CE-4D2A-BF4A-28800094BAE7}" type="sibTrans" cxnId="{92A374AE-C5F8-4CC6-BCF8-0576C961302E}">
      <dgm:prSet/>
      <dgm:spPr/>
      <dgm:t>
        <a:bodyPr/>
        <a:lstStyle/>
        <a:p>
          <a:endParaRPr lang="en-US"/>
        </a:p>
      </dgm:t>
    </dgm:pt>
    <dgm:pt modelId="{F1CFF26A-717C-4BA9-9043-F6CC8E094966}">
      <dgm:prSet/>
      <dgm:spPr/>
      <dgm:t>
        <a:bodyPr/>
        <a:lstStyle/>
        <a:p>
          <a:r>
            <a:rPr lang="en-US"/>
            <a:t>UX Principles</a:t>
          </a:r>
        </a:p>
      </dgm:t>
    </dgm:pt>
    <dgm:pt modelId="{49016DBB-BD34-4328-A12D-4CB827766156}" type="parTrans" cxnId="{0030B1F8-662A-4FB9-A7A0-C646B6D8E3CC}">
      <dgm:prSet/>
      <dgm:spPr/>
      <dgm:t>
        <a:bodyPr/>
        <a:lstStyle/>
        <a:p>
          <a:endParaRPr lang="en-US"/>
        </a:p>
      </dgm:t>
    </dgm:pt>
    <dgm:pt modelId="{41FB2DA5-D351-440F-A19D-10DD6F67676D}" type="sibTrans" cxnId="{0030B1F8-662A-4FB9-A7A0-C646B6D8E3CC}">
      <dgm:prSet/>
      <dgm:spPr/>
      <dgm:t>
        <a:bodyPr/>
        <a:lstStyle/>
        <a:p>
          <a:endParaRPr lang="en-US"/>
        </a:p>
      </dgm:t>
    </dgm:pt>
    <dgm:pt modelId="{C60EA424-6CFE-49C7-9529-E4D0980807B7}">
      <dgm:prSet/>
      <dgm:spPr/>
      <dgm:t>
        <a:bodyPr/>
        <a:lstStyle/>
        <a:p>
          <a:r>
            <a:rPr lang="en-US"/>
            <a:t>UX Research Methods</a:t>
          </a:r>
        </a:p>
      </dgm:t>
    </dgm:pt>
    <dgm:pt modelId="{BC04BA28-82A0-4085-8B79-7ECFEA3548EF}" type="parTrans" cxnId="{7783C9F7-9912-4739-8F57-CF08C066A324}">
      <dgm:prSet/>
      <dgm:spPr/>
      <dgm:t>
        <a:bodyPr/>
        <a:lstStyle/>
        <a:p>
          <a:endParaRPr lang="en-US"/>
        </a:p>
      </dgm:t>
    </dgm:pt>
    <dgm:pt modelId="{7C5F337A-3AFF-49C7-8563-F09FB0AE78F8}" type="sibTrans" cxnId="{7783C9F7-9912-4739-8F57-CF08C066A324}">
      <dgm:prSet/>
      <dgm:spPr/>
      <dgm:t>
        <a:bodyPr/>
        <a:lstStyle/>
        <a:p>
          <a:endParaRPr lang="en-US"/>
        </a:p>
      </dgm:t>
    </dgm:pt>
    <dgm:pt modelId="{E5E14DF7-2C52-4D0A-ABDF-295E9CD96632}">
      <dgm:prSet/>
      <dgm:spPr/>
      <dgm:t>
        <a:bodyPr/>
        <a:lstStyle/>
        <a:p>
          <a:r>
            <a:rPr lang="en-US"/>
            <a:t>IBM Design Thinking</a:t>
          </a:r>
        </a:p>
      </dgm:t>
    </dgm:pt>
    <dgm:pt modelId="{20681E6F-9D76-48CF-AB36-19BD41D9C0AB}" type="parTrans" cxnId="{C677116A-C961-4F79-854A-672D72235C48}">
      <dgm:prSet/>
      <dgm:spPr/>
      <dgm:t>
        <a:bodyPr/>
        <a:lstStyle/>
        <a:p>
          <a:endParaRPr lang="en-US"/>
        </a:p>
      </dgm:t>
    </dgm:pt>
    <dgm:pt modelId="{FC7340DE-AE66-4B32-849C-3D737274EFC1}" type="sibTrans" cxnId="{C677116A-C961-4F79-854A-672D72235C48}">
      <dgm:prSet/>
      <dgm:spPr/>
      <dgm:t>
        <a:bodyPr/>
        <a:lstStyle/>
        <a:p>
          <a:endParaRPr lang="en-US"/>
        </a:p>
      </dgm:t>
    </dgm:pt>
    <dgm:pt modelId="{E2D0C672-A223-4F26-B17D-085979DF99EA}">
      <dgm:prSet/>
      <dgm:spPr/>
      <dgm:t>
        <a:bodyPr/>
        <a:lstStyle/>
        <a:p>
          <a:r>
            <a:rPr lang="en-US"/>
            <a:t>Style Guide</a:t>
          </a:r>
        </a:p>
      </dgm:t>
    </dgm:pt>
    <dgm:pt modelId="{5957E389-D3E4-483B-AF89-26E5E351B97E}" type="parTrans" cxnId="{348CD753-74AD-486F-864C-865C578B23AA}">
      <dgm:prSet/>
      <dgm:spPr/>
      <dgm:t>
        <a:bodyPr/>
        <a:lstStyle/>
        <a:p>
          <a:endParaRPr lang="en-US"/>
        </a:p>
      </dgm:t>
    </dgm:pt>
    <dgm:pt modelId="{02711293-50EE-48C9-B773-E148932689A9}" type="sibTrans" cxnId="{348CD753-74AD-486F-864C-865C578B23AA}">
      <dgm:prSet/>
      <dgm:spPr/>
      <dgm:t>
        <a:bodyPr/>
        <a:lstStyle/>
        <a:p>
          <a:endParaRPr lang="en-US"/>
        </a:p>
      </dgm:t>
    </dgm:pt>
    <dgm:pt modelId="{FFE67844-B003-4FBA-8801-C7AA7EC87430}" type="pres">
      <dgm:prSet presAssocID="{6D5CB9BD-CF79-4683-A94A-1C04E9D73EF7}" presName="root" presStyleCnt="0">
        <dgm:presLayoutVars>
          <dgm:dir/>
          <dgm:resizeHandles val="exact"/>
        </dgm:presLayoutVars>
      </dgm:prSet>
      <dgm:spPr/>
    </dgm:pt>
    <dgm:pt modelId="{5869CA2C-552A-4745-9183-C02E2FB58174}" type="pres">
      <dgm:prSet presAssocID="{C64DD33D-4429-4DC0-B862-F6997B8AD90F}" presName="compNode" presStyleCnt="0"/>
      <dgm:spPr/>
    </dgm:pt>
    <dgm:pt modelId="{F910BF24-4451-45C0-BFC5-3CBA667CB026}" type="pres">
      <dgm:prSet presAssocID="{C64DD33D-4429-4DC0-B862-F6997B8AD90F}" presName="bgRect" presStyleLbl="bgShp" presStyleIdx="0" presStyleCnt="6"/>
      <dgm:spPr/>
    </dgm:pt>
    <dgm:pt modelId="{857A0649-B005-45EE-BCDC-81EB324760FB}" type="pres">
      <dgm:prSet presAssocID="{C64DD33D-4429-4DC0-B862-F6997B8AD90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AE9754FD-AA7E-4D06-92D4-5683450F36BA}" type="pres">
      <dgm:prSet presAssocID="{C64DD33D-4429-4DC0-B862-F6997B8AD90F}" presName="spaceRect" presStyleCnt="0"/>
      <dgm:spPr/>
    </dgm:pt>
    <dgm:pt modelId="{E5836790-1E68-4637-B6DB-2502E66B683D}" type="pres">
      <dgm:prSet presAssocID="{C64DD33D-4429-4DC0-B862-F6997B8AD90F}" presName="parTx" presStyleLbl="revTx" presStyleIdx="0" presStyleCnt="6">
        <dgm:presLayoutVars>
          <dgm:chMax val="0"/>
          <dgm:chPref val="0"/>
        </dgm:presLayoutVars>
      </dgm:prSet>
      <dgm:spPr/>
    </dgm:pt>
    <dgm:pt modelId="{DA78268F-D274-4038-9F84-ACD806FD106E}" type="pres">
      <dgm:prSet presAssocID="{C6A2C6CA-4B50-42A8-A80A-D7F818205A4A}" presName="sibTrans" presStyleCnt="0"/>
      <dgm:spPr/>
    </dgm:pt>
    <dgm:pt modelId="{6A5E9EEA-7B76-4CC0-9D53-0FA48FC346DB}" type="pres">
      <dgm:prSet presAssocID="{8BDC1858-DB45-4E8B-964D-593967E2EA14}" presName="compNode" presStyleCnt="0"/>
      <dgm:spPr/>
    </dgm:pt>
    <dgm:pt modelId="{A6FC843C-2EA9-4198-ACA8-A26835F81BDC}" type="pres">
      <dgm:prSet presAssocID="{8BDC1858-DB45-4E8B-964D-593967E2EA14}" presName="bgRect" presStyleLbl="bgShp" presStyleIdx="1" presStyleCnt="6"/>
      <dgm:spPr/>
    </dgm:pt>
    <dgm:pt modelId="{3139AB0A-B109-4DDD-B980-FFA2FFF02668}" type="pres">
      <dgm:prSet presAssocID="{8BDC1858-DB45-4E8B-964D-593967E2EA1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217306E9-274F-4106-B394-35E33F7AAA48}" type="pres">
      <dgm:prSet presAssocID="{8BDC1858-DB45-4E8B-964D-593967E2EA14}" presName="spaceRect" presStyleCnt="0"/>
      <dgm:spPr/>
    </dgm:pt>
    <dgm:pt modelId="{B2A86D5D-7EE5-4210-9477-250BA85F924D}" type="pres">
      <dgm:prSet presAssocID="{8BDC1858-DB45-4E8B-964D-593967E2EA14}" presName="parTx" presStyleLbl="revTx" presStyleIdx="1" presStyleCnt="6">
        <dgm:presLayoutVars>
          <dgm:chMax val="0"/>
          <dgm:chPref val="0"/>
        </dgm:presLayoutVars>
      </dgm:prSet>
      <dgm:spPr/>
    </dgm:pt>
    <dgm:pt modelId="{04B8B56A-71AB-490B-98FD-563F4D159283}" type="pres">
      <dgm:prSet presAssocID="{BEA67122-E2CE-4D2A-BF4A-28800094BAE7}" presName="sibTrans" presStyleCnt="0"/>
      <dgm:spPr/>
    </dgm:pt>
    <dgm:pt modelId="{A2E3ACA1-F4CA-43AC-87AB-F3BE4B2893BF}" type="pres">
      <dgm:prSet presAssocID="{F1CFF26A-717C-4BA9-9043-F6CC8E094966}" presName="compNode" presStyleCnt="0"/>
      <dgm:spPr/>
    </dgm:pt>
    <dgm:pt modelId="{8DEFB1E2-8AEA-4999-8649-7A6EA122B1EC}" type="pres">
      <dgm:prSet presAssocID="{F1CFF26A-717C-4BA9-9043-F6CC8E094966}" presName="bgRect" presStyleLbl="bgShp" presStyleIdx="2" presStyleCnt="6"/>
      <dgm:spPr/>
    </dgm:pt>
    <dgm:pt modelId="{52D2AD6C-AA9D-43BD-9A1B-BBF867562E24}" type="pres">
      <dgm:prSet presAssocID="{F1CFF26A-717C-4BA9-9043-F6CC8E09496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0688D4F8-E493-4DFB-B128-B4838759E90C}" type="pres">
      <dgm:prSet presAssocID="{F1CFF26A-717C-4BA9-9043-F6CC8E094966}" presName="spaceRect" presStyleCnt="0"/>
      <dgm:spPr/>
    </dgm:pt>
    <dgm:pt modelId="{EB313FE2-F0AC-48BC-8D3B-7124E86C9CC8}" type="pres">
      <dgm:prSet presAssocID="{F1CFF26A-717C-4BA9-9043-F6CC8E094966}" presName="parTx" presStyleLbl="revTx" presStyleIdx="2" presStyleCnt="6">
        <dgm:presLayoutVars>
          <dgm:chMax val="0"/>
          <dgm:chPref val="0"/>
        </dgm:presLayoutVars>
      </dgm:prSet>
      <dgm:spPr/>
    </dgm:pt>
    <dgm:pt modelId="{EAB64653-777C-4AD4-ACA5-2692102082CC}" type="pres">
      <dgm:prSet presAssocID="{41FB2DA5-D351-440F-A19D-10DD6F67676D}" presName="sibTrans" presStyleCnt="0"/>
      <dgm:spPr/>
    </dgm:pt>
    <dgm:pt modelId="{7A3E2518-184C-4573-B129-97C30FB0DC77}" type="pres">
      <dgm:prSet presAssocID="{C60EA424-6CFE-49C7-9529-E4D0980807B7}" presName="compNode" presStyleCnt="0"/>
      <dgm:spPr/>
    </dgm:pt>
    <dgm:pt modelId="{824870DC-F4CF-4AB8-80B9-0757B4F4DED2}" type="pres">
      <dgm:prSet presAssocID="{C60EA424-6CFE-49C7-9529-E4D0980807B7}" presName="bgRect" presStyleLbl="bgShp" presStyleIdx="3" presStyleCnt="6"/>
      <dgm:spPr/>
    </dgm:pt>
    <dgm:pt modelId="{770DB4AF-2069-49E7-9A62-88EEEEA5D47C}" type="pres">
      <dgm:prSet presAssocID="{C60EA424-6CFE-49C7-9529-E4D0980807B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DCF60407-0EFA-4633-BF42-D530DAB77FA4}" type="pres">
      <dgm:prSet presAssocID="{C60EA424-6CFE-49C7-9529-E4D0980807B7}" presName="spaceRect" presStyleCnt="0"/>
      <dgm:spPr/>
    </dgm:pt>
    <dgm:pt modelId="{F2F47BEE-8944-4DCB-B014-76FBC56A7656}" type="pres">
      <dgm:prSet presAssocID="{C60EA424-6CFE-49C7-9529-E4D0980807B7}" presName="parTx" presStyleLbl="revTx" presStyleIdx="3" presStyleCnt="6">
        <dgm:presLayoutVars>
          <dgm:chMax val="0"/>
          <dgm:chPref val="0"/>
        </dgm:presLayoutVars>
      </dgm:prSet>
      <dgm:spPr/>
    </dgm:pt>
    <dgm:pt modelId="{A797ADAC-3726-4D39-80DA-06B7316D6E98}" type="pres">
      <dgm:prSet presAssocID="{7C5F337A-3AFF-49C7-8563-F09FB0AE78F8}" presName="sibTrans" presStyleCnt="0"/>
      <dgm:spPr/>
    </dgm:pt>
    <dgm:pt modelId="{D97C2F12-27CD-4B5B-9F07-C65332C2D0AC}" type="pres">
      <dgm:prSet presAssocID="{E5E14DF7-2C52-4D0A-ABDF-295E9CD96632}" presName="compNode" presStyleCnt="0"/>
      <dgm:spPr/>
    </dgm:pt>
    <dgm:pt modelId="{F0FC07A1-4BCE-441F-A953-209F6FC99B49}" type="pres">
      <dgm:prSet presAssocID="{E5E14DF7-2C52-4D0A-ABDF-295E9CD96632}" presName="bgRect" presStyleLbl="bgShp" presStyleIdx="4" presStyleCnt="6"/>
      <dgm:spPr/>
    </dgm:pt>
    <dgm:pt modelId="{98133C04-F147-405E-BF7A-FCE860B9D36A}" type="pres">
      <dgm:prSet presAssocID="{E5E14DF7-2C52-4D0A-ABDF-295E9CD9663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D869A487-E534-4247-B857-13B739C0BCEB}" type="pres">
      <dgm:prSet presAssocID="{E5E14DF7-2C52-4D0A-ABDF-295E9CD96632}" presName="spaceRect" presStyleCnt="0"/>
      <dgm:spPr/>
    </dgm:pt>
    <dgm:pt modelId="{2E1E3DFE-BFD2-4C26-ABBB-9E3F87C6BAC1}" type="pres">
      <dgm:prSet presAssocID="{E5E14DF7-2C52-4D0A-ABDF-295E9CD96632}" presName="parTx" presStyleLbl="revTx" presStyleIdx="4" presStyleCnt="6">
        <dgm:presLayoutVars>
          <dgm:chMax val="0"/>
          <dgm:chPref val="0"/>
        </dgm:presLayoutVars>
      </dgm:prSet>
      <dgm:spPr/>
    </dgm:pt>
    <dgm:pt modelId="{683C0BEC-0E2A-46A4-A5C1-7D0DFD4E92AC}" type="pres">
      <dgm:prSet presAssocID="{FC7340DE-AE66-4B32-849C-3D737274EFC1}" presName="sibTrans" presStyleCnt="0"/>
      <dgm:spPr/>
    </dgm:pt>
    <dgm:pt modelId="{AC96C719-F15B-4FEF-887D-44B7C0E6DB89}" type="pres">
      <dgm:prSet presAssocID="{E2D0C672-A223-4F26-B17D-085979DF99EA}" presName="compNode" presStyleCnt="0"/>
      <dgm:spPr/>
    </dgm:pt>
    <dgm:pt modelId="{64C4AE22-73FF-46BF-B37D-F50EC67DD2F7}" type="pres">
      <dgm:prSet presAssocID="{E2D0C672-A223-4F26-B17D-085979DF99EA}" presName="bgRect" presStyleLbl="bgShp" presStyleIdx="5" presStyleCnt="6"/>
      <dgm:spPr/>
    </dgm:pt>
    <dgm:pt modelId="{80D106E1-AACF-474A-B44C-DEDB07A8F6F5}" type="pres">
      <dgm:prSet presAssocID="{E2D0C672-A223-4F26-B17D-085979DF99E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ooks"/>
        </a:ext>
      </dgm:extLst>
    </dgm:pt>
    <dgm:pt modelId="{84CFA84C-498B-42CE-BFDA-AB51FE94BF2E}" type="pres">
      <dgm:prSet presAssocID="{E2D0C672-A223-4F26-B17D-085979DF99EA}" presName="spaceRect" presStyleCnt="0"/>
      <dgm:spPr/>
    </dgm:pt>
    <dgm:pt modelId="{5CDC1B19-9936-46E4-998F-1CDA85D0288F}" type="pres">
      <dgm:prSet presAssocID="{E2D0C672-A223-4F26-B17D-085979DF99EA}" presName="parTx" presStyleLbl="revTx" presStyleIdx="5" presStyleCnt="6">
        <dgm:presLayoutVars>
          <dgm:chMax val="0"/>
          <dgm:chPref val="0"/>
        </dgm:presLayoutVars>
      </dgm:prSet>
      <dgm:spPr/>
    </dgm:pt>
  </dgm:ptLst>
  <dgm:cxnLst>
    <dgm:cxn modelId="{FEA4BF32-1A86-4962-AC00-E99D372B6AC2}" type="presOf" srcId="{8BDC1858-DB45-4E8B-964D-593967E2EA14}" destId="{B2A86D5D-7EE5-4210-9477-250BA85F924D}" srcOrd="0" destOrd="0" presId="urn:microsoft.com/office/officeart/2018/2/layout/IconVerticalSolidList"/>
    <dgm:cxn modelId="{4A81F839-456E-4356-97AF-533DBCA07C45}" type="presOf" srcId="{E5E14DF7-2C52-4D0A-ABDF-295E9CD96632}" destId="{2E1E3DFE-BFD2-4C26-ABBB-9E3F87C6BAC1}" srcOrd="0" destOrd="0" presId="urn:microsoft.com/office/officeart/2018/2/layout/IconVerticalSolidList"/>
    <dgm:cxn modelId="{6C33153A-565F-48D6-B100-D7A47CA28677}" type="presOf" srcId="{F1CFF26A-717C-4BA9-9043-F6CC8E094966}" destId="{EB313FE2-F0AC-48BC-8D3B-7124E86C9CC8}" srcOrd="0" destOrd="0" presId="urn:microsoft.com/office/officeart/2018/2/layout/IconVerticalSolidList"/>
    <dgm:cxn modelId="{C677116A-C961-4F79-854A-672D72235C48}" srcId="{6D5CB9BD-CF79-4683-A94A-1C04E9D73EF7}" destId="{E5E14DF7-2C52-4D0A-ABDF-295E9CD96632}" srcOrd="4" destOrd="0" parTransId="{20681E6F-9D76-48CF-AB36-19BD41D9C0AB}" sibTransId="{FC7340DE-AE66-4B32-849C-3D737274EFC1}"/>
    <dgm:cxn modelId="{C38EBB4F-ABCC-4411-B4A1-E6AB6A557345}" type="presOf" srcId="{E2D0C672-A223-4F26-B17D-085979DF99EA}" destId="{5CDC1B19-9936-46E4-998F-1CDA85D0288F}" srcOrd="0" destOrd="0" presId="urn:microsoft.com/office/officeart/2018/2/layout/IconVerticalSolidList"/>
    <dgm:cxn modelId="{D5755452-26D3-4A8B-A87E-51EA4FE528FF}" type="presOf" srcId="{C60EA424-6CFE-49C7-9529-E4D0980807B7}" destId="{F2F47BEE-8944-4DCB-B014-76FBC56A7656}" srcOrd="0" destOrd="0" presId="urn:microsoft.com/office/officeart/2018/2/layout/IconVerticalSolidList"/>
    <dgm:cxn modelId="{348CD753-74AD-486F-864C-865C578B23AA}" srcId="{6D5CB9BD-CF79-4683-A94A-1C04E9D73EF7}" destId="{E2D0C672-A223-4F26-B17D-085979DF99EA}" srcOrd="5" destOrd="0" parTransId="{5957E389-D3E4-483B-AF89-26E5E351B97E}" sibTransId="{02711293-50EE-48C9-B773-E148932689A9}"/>
    <dgm:cxn modelId="{95DBD67D-6125-4016-9B32-3D07C6A674FB}" type="presOf" srcId="{6D5CB9BD-CF79-4683-A94A-1C04E9D73EF7}" destId="{FFE67844-B003-4FBA-8801-C7AA7EC87430}" srcOrd="0" destOrd="0" presId="urn:microsoft.com/office/officeart/2018/2/layout/IconVerticalSolidList"/>
    <dgm:cxn modelId="{9A7F718D-533A-4759-BD33-242018FDE59C}" type="presOf" srcId="{C64DD33D-4429-4DC0-B862-F6997B8AD90F}" destId="{E5836790-1E68-4637-B6DB-2502E66B683D}" srcOrd="0" destOrd="0" presId="urn:microsoft.com/office/officeart/2018/2/layout/IconVerticalSolidList"/>
    <dgm:cxn modelId="{92A374AE-C5F8-4CC6-BCF8-0576C961302E}" srcId="{6D5CB9BD-CF79-4683-A94A-1C04E9D73EF7}" destId="{8BDC1858-DB45-4E8B-964D-593967E2EA14}" srcOrd="1" destOrd="0" parTransId="{4C06780A-5CA5-4DBF-8A7F-2765148E8D75}" sibTransId="{BEA67122-E2CE-4D2A-BF4A-28800094BAE7}"/>
    <dgm:cxn modelId="{937FF5E8-B9E0-4D54-825D-BAAE9DBE5474}" srcId="{6D5CB9BD-CF79-4683-A94A-1C04E9D73EF7}" destId="{C64DD33D-4429-4DC0-B862-F6997B8AD90F}" srcOrd="0" destOrd="0" parTransId="{30F00CBC-B547-4977-936A-6471D2D3889C}" sibTransId="{C6A2C6CA-4B50-42A8-A80A-D7F818205A4A}"/>
    <dgm:cxn modelId="{7783C9F7-9912-4739-8F57-CF08C066A324}" srcId="{6D5CB9BD-CF79-4683-A94A-1C04E9D73EF7}" destId="{C60EA424-6CFE-49C7-9529-E4D0980807B7}" srcOrd="3" destOrd="0" parTransId="{BC04BA28-82A0-4085-8B79-7ECFEA3548EF}" sibTransId="{7C5F337A-3AFF-49C7-8563-F09FB0AE78F8}"/>
    <dgm:cxn modelId="{0030B1F8-662A-4FB9-A7A0-C646B6D8E3CC}" srcId="{6D5CB9BD-CF79-4683-A94A-1C04E9D73EF7}" destId="{F1CFF26A-717C-4BA9-9043-F6CC8E094966}" srcOrd="2" destOrd="0" parTransId="{49016DBB-BD34-4328-A12D-4CB827766156}" sibTransId="{41FB2DA5-D351-440F-A19D-10DD6F67676D}"/>
    <dgm:cxn modelId="{992DF7E0-56DE-4CB0-8521-B06329D89083}" type="presParOf" srcId="{FFE67844-B003-4FBA-8801-C7AA7EC87430}" destId="{5869CA2C-552A-4745-9183-C02E2FB58174}" srcOrd="0" destOrd="0" presId="urn:microsoft.com/office/officeart/2018/2/layout/IconVerticalSolidList"/>
    <dgm:cxn modelId="{5FBB404F-D435-4F47-89D8-D683D0456E21}" type="presParOf" srcId="{5869CA2C-552A-4745-9183-C02E2FB58174}" destId="{F910BF24-4451-45C0-BFC5-3CBA667CB026}" srcOrd="0" destOrd="0" presId="urn:microsoft.com/office/officeart/2018/2/layout/IconVerticalSolidList"/>
    <dgm:cxn modelId="{FE5246B5-EA3D-4C57-81D1-4C708A4D915C}" type="presParOf" srcId="{5869CA2C-552A-4745-9183-C02E2FB58174}" destId="{857A0649-B005-45EE-BCDC-81EB324760FB}" srcOrd="1" destOrd="0" presId="urn:microsoft.com/office/officeart/2018/2/layout/IconVerticalSolidList"/>
    <dgm:cxn modelId="{385F99B2-C867-49AE-ACFC-FB50F294A0D8}" type="presParOf" srcId="{5869CA2C-552A-4745-9183-C02E2FB58174}" destId="{AE9754FD-AA7E-4D06-92D4-5683450F36BA}" srcOrd="2" destOrd="0" presId="urn:microsoft.com/office/officeart/2018/2/layout/IconVerticalSolidList"/>
    <dgm:cxn modelId="{A15F408E-BB25-47AD-B805-E47CD9576F13}" type="presParOf" srcId="{5869CA2C-552A-4745-9183-C02E2FB58174}" destId="{E5836790-1E68-4637-B6DB-2502E66B683D}" srcOrd="3" destOrd="0" presId="urn:microsoft.com/office/officeart/2018/2/layout/IconVerticalSolidList"/>
    <dgm:cxn modelId="{7BB8B8E4-200E-4C9F-BF04-16D49B62A85D}" type="presParOf" srcId="{FFE67844-B003-4FBA-8801-C7AA7EC87430}" destId="{DA78268F-D274-4038-9F84-ACD806FD106E}" srcOrd="1" destOrd="0" presId="urn:microsoft.com/office/officeart/2018/2/layout/IconVerticalSolidList"/>
    <dgm:cxn modelId="{132D0F90-BEEB-40D7-9956-3056CA2E2194}" type="presParOf" srcId="{FFE67844-B003-4FBA-8801-C7AA7EC87430}" destId="{6A5E9EEA-7B76-4CC0-9D53-0FA48FC346DB}" srcOrd="2" destOrd="0" presId="urn:microsoft.com/office/officeart/2018/2/layout/IconVerticalSolidList"/>
    <dgm:cxn modelId="{07415BE4-A371-410F-BB9D-F0B39BE1A4E4}" type="presParOf" srcId="{6A5E9EEA-7B76-4CC0-9D53-0FA48FC346DB}" destId="{A6FC843C-2EA9-4198-ACA8-A26835F81BDC}" srcOrd="0" destOrd="0" presId="urn:microsoft.com/office/officeart/2018/2/layout/IconVerticalSolidList"/>
    <dgm:cxn modelId="{FFFDE19D-1327-4524-84BE-725D02365D6A}" type="presParOf" srcId="{6A5E9EEA-7B76-4CC0-9D53-0FA48FC346DB}" destId="{3139AB0A-B109-4DDD-B980-FFA2FFF02668}" srcOrd="1" destOrd="0" presId="urn:microsoft.com/office/officeart/2018/2/layout/IconVerticalSolidList"/>
    <dgm:cxn modelId="{1D886617-F630-407E-8F2D-F71C6DFCDD73}" type="presParOf" srcId="{6A5E9EEA-7B76-4CC0-9D53-0FA48FC346DB}" destId="{217306E9-274F-4106-B394-35E33F7AAA48}" srcOrd="2" destOrd="0" presId="urn:microsoft.com/office/officeart/2018/2/layout/IconVerticalSolidList"/>
    <dgm:cxn modelId="{12CEAD26-540C-4350-8D91-88534CCEBFF2}" type="presParOf" srcId="{6A5E9EEA-7B76-4CC0-9D53-0FA48FC346DB}" destId="{B2A86D5D-7EE5-4210-9477-250BA85F924D}" srcOrd="3" destOrd="0" presId="urn:microsoft.com/office/officeart/2018/2/layout/IconVerticalSolidList"/>
    <dgm:cxn modelId="{1216F2D7-2564-4BEA-AADF-16CA2BCF4E07}" type="presParOf" srcId="{FFE67844-B003-4FBA-8801-C7AA7EC87430}" destId="{04B8B56A-71AB-490B-98FD-563F4D159283}" srcOrd="3" destOrd="0" presId="urn:microsoft.com/office/officeart/2018/2/layout/IconVerticalSolidList"/>
    <dgm:cxn modelId="{3172B011-8D8E-4736-9F8A-E909A807BE3E}" type="presParOf" srcId="{FFE67844-B003-4FBA-8801-C7AA7EC87430}" destId="{A2E3ACA1-F4CA-43AC-87AB-F3BE4B2893BF}" srcOrd="4" destOrd="0" presId="urn:microsoft.com/office/officeart/2018/2/layout/IconVerticalSolidList"/>
    <dgm:cxn modelId="{C074AE16-ED9E-4B63-9071-D6CFCD40A6E5}" type="presParOf" srcId="{A2E3ACA1-F4CA-43AC-87AB-F3BE4B2893BF}" destId="{8DEFB1E2-8AEA-4999-8649-7A6EA122B1EC}" srcOrd="0" destOrd="0" presId="urn:microsoft.com/office/officeart/2018/2/layout/IconVerticalSolidList"/>
    <dgm:cxn modelId="{FAE6BDCD-0CC7-47E2-9DF1-35DDD616A124}" type="presParOf" srcId="{A2E3ACA1-F4CA-43AC-87AB-F3BE4B2893BF}" destId="{52D2AD6C-AA9D-43BD-9A1B-BBF867562E24}" srcOrd="1" destOrd="0" presId="urn:microsoft.com/office/officeart/2018/2/layout/IconVerticalSolidList"/>
    <dgm:cxn modelId="{44DE5376-B81E-4990-86F1-41141CAADC72}" type="presParOf" srcId="{A2E3ACA1-F4CA-43AC-87AB-F3BE4B2893BF}" destId="{0688D4F8-E493-4DFB-B128-B4838759E90C}" srcOrd="2" destOrd="0" presId="urn:microsoft.com/office/officeart/2018/2/layout/IconVerticalSolidList"/>
    <dgm:cxn modelId="{D541F58E-2793-4F60-B16F-72356535CE79}" type="presParOf" srcId="{A2E3ACA1-F4CA-43AC-87AB-F3BE4B2893BF}" destId="{EB313FE2-F0AC-48BC-8D3B-7124E86C9CC8}" srcOrd="3" destOrd="0" presId="urn:microsoft.com/office/officeart/2018/2/layout/IconVerticalSolidList"/>
    <dgm:cxn modelId="{849CA47C-93DC-4A05-A21F-7CA06E594275}" type="presParOf" srcId="{FFE67844-B003-4FBA-8801-C7AA7EC87430}" destId="{EAB64653-777C-4AD4-ACA5-2692102082CC}" srcOrd="5" destOrd="0" presId="urn:microsoft.com/office/officeart/2018/2/layout/IconVerticalSolidList"/>
    <dgm:cxn modelId="{8A40260F-5F9F-47B2-A5B8-EA2F2CC70234}" type="presParOf" srcId="{FFE67844-B003-4FBA-8801-C7AA7EC87430}" destId="{7A3E2518-184C-4573-B129-97C30FB0DC77}" srcOrd="6" destOrd="0" presId="urn:microsoft.com/office/officeart/2018/2/layout/IconVerticalSolidList"/>
    <dgm:cxn modelId="{1F36EE1D-4AE1-48DD-8716-80D7D7609C72}" type="presParOf" srcId="{7A3E2518-184C-4573-B129-97C30FB0DC77}" destId="{824870DC-F4CF-4AB8-80B9-0757B4F4DED2}" srcOrd="0" destOrd="0" presId="urn:microsoft.com/office/officeart/2018/2/layout/IconVerticalSolidList"/>
    <dgm:cxn modelId="{DBAE05B5-8100-40C9-86F3-002BDF2A66C3}" type="presParOf" srcId="{7A3E2518-184C-4573-B129-97C30FB0DC77}" destId="{770DB4AF-2069-49E7-9A62-88EEEEA5D47C}" srcOrd="1" destOrd="0" presId="urn:microsoft.com/office/officeart/2018/2/layout/IconVerticalSolidList"/>
    <dgm:cxn modelId="{7FF85FB4-5583-48A9-BAB7-FDDACB48123D}" type="presParOf" srcId="{7A3E2518-184C-4573-B129-97C30FB0DC77}" destId="{DCF60407-0EFA-4633-BF42-D530DAB77FA4}" srcOrd="2" destOrd="0" presId="urn:microsoft.com/office/officeart/2018/2/layout/IconVerticalSolidList"/>
    <dgm:cxn modelId="{8B0B62F3-2196-4524-B176-735B973937B2}" type="presParOf" srcId="{7A3E2518-184C-4573-B129-97C30FB0DC77}" destId="{F2F47BEE-8944-4DCB-B014-76FBC56A7656}" srcOrd="3" destOrd="0" presId="urn:microsoft.com/office/officeart/2018/2/layout/IconVerticalSolidList"/>
    <dgm:cxn modelId="{391F7C81-2CE1-4DB7-B6ED-CC95E78A8385}" type="presParOf" srcId="{FFE67844-B003-4FBA-8801-C7AA7EC87430}" destId="{A797ADAC-3726-4D39-80DA-06B7316D6E98}" srcOrd="7" destOrd="0" presId="urn:microsoft.com/office/officeart/2018/2/layout/IconVerticalSolidList"/>
    <dgm:cxn modelId="{443EA014-A924-4810-AD81-FF20A7F4412F}" type="presParOf" srcId="{FFE67844-B003-4FBA-8801-C7AA7EC87430}" destId="{D97C2F12-27CD-4B5B-9F07-C65332C2D0AC}" srcOrd="8" destOrd="0" presId="urn:microsoft.com/office/officeart/2018/2/layout/IconVerticalSolidList"/>
    <dgm:cxn modelId="{2F3AE430-ECD1-48F2-B0A5-7E8989A80ECF}" type="presParOf" srcId="{D97C2F12-27CD-4B5B-9F07-C65332C2D0AC}" destId="{F0FC07A1-4BCE-441F-A953-209F6FC99B49}" srcOrd="0" destOrd="0" presId="urn:microsoft.com/office/officeart/2018/2/layout/IconVerticalSolidList"/>
    <dgm:cxn modelId="{ADD8F079-DE07-49D9-8A31-ADC2800357A4}" type="presParOf" srcId="{D97C2F12-27CD-4B5B-9F07-C65332C2D0AC}" destId="{98133C04-F147-405E-BF7A-FCE860B9D36A}" srcOrd="1" destOrd="0" presId="urn:microsoft.com/office/officeart/2018/2/layout/IconVerticalSolidList"/>
    <dgm:cxn modelId="{E595E8C0-396F-4CCB-8920-8AE80DD69EEC}" type="presParOf" srcId="{D97C2F12-27CD-4B5B-9F07-C65332C2D0AC}" destId="{D869A487-E534-4247-B857-13B739C0BCEB}" srcOrd="2" destOrd="0" presId="urn:microsoft.com/office/officeart/2018/2/layout/IconVerticalSolidList"/>
    <dgm:cxn modelId="{38DD3B02-7411-4DC6-B0E3-E0B67675C2FC}" type="presParOf" srcId="{D97C2F12-27CD-4B5B-9F07-C65332C2D0AC}" destId="{2E1E3DFE-BFD2-4C26-ABBB-9E3F87C6BAC1}" srcOrd="3" destOrd="0" presId="urn:microsoft.com/office/officeart/2018/2/layout/IconVerticalSolidList"/>
    <dgm:cxn modelId="{AA7D1B2F-3C71-4255-A8CB-DC9822CC02C3}" type="presParOf" srcId="{FFE67844-B003-4FBA-8801-C7AA7EC87430}" destId="{683C0BEC-0E2A-46A4-A5C1-7D0DFD4E92AC}" srcOrd="9" destOrd="0" presId="urn:microsoft.com/office/officeart/2018/2/layout/IconVerticalSolidList"/>
    <dgm:cxn modelId="{21F00E2F-9642-45FF-96C6-2A97CDE6C523}" type="presParOf" srcId="{FFE67844-B003-4FBA-8801-C7AA7EC87430}" destId="{AC96C719-F15B-4FEF-887D-44B7C0E6DB89}" srcOrd="10" destOrd="0" presId="urn:microsoft.com/office/officeart/2018/2/layout/IconVerticalSolidList"/>
    <dgm:cxn modelId="{7BED76F1-12B6-41C4-8B8E-D6DE28DF9066}" type="presParOf" srcId="{AC96C719-F15B-4FEF-887D-44B7C0E6DB89}" destId="{64C4AE22-73FF-46BF-B37D-F50EC67DD2F7}" srcOrd="0" destOrd="0" presId="urn:microsoft.com/office/officeart/2018/2/layout/IconVerticalSolidList"/>
    <dgm:cxn modelId="{6C53405B-9783-4726-967B-98FC79F82D51}" type="presParOf" srcId="{AC96C719-F15B-4FEF-887D-44B7C0E6DB89}" destId="{80D106E1-AACF-474A-B44C-DEDB07A8F6F5}" srcOrd="1" destOrd="0" presId="urn:microsoft.com/office/officeart/2018/2/layout/IconVerticalSolidList"/>
    <dgm:cxn modelId="{20F2F7FD-9D45-4097-994F-0DEE6C6860C6}" type="presParOf" srcId="{AC96C719-F15B-4FEF-887D-44B7C0E6DB89}" destId="{84CFA84C-498B-42CE-BFDA-AB51FE94BF2E}" srcOrd="2" destOrd="0" presId="urn:microsoft.com/office/officeart/2018/2/layout/IconVerticalSolidList"/>
    <dgm:cxn modelId="{54600E58-21DE-41A3-B944-66A2B1527D1D}" type="presParOf" srcId="{AC96C719-F15B-4FEF-887D-44B7C0E6DB89}" destId="{5CDC1B19-9936-46E4-998F-1CDA85D028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775645-8808-4B51-98FC-9455EF19CE29}"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0538341-F29A-4EA0-BE16-E15A0E35E7DA}">
      <dgm:prSet/>
      <dgm:spPr/>
      <dgm:t>
        <a:bodyPr/>
        <a:lstStyle/>
        <a:p>
          <a:pPr>
            <a:lnSpc>
              <a:spcPct val="100000"/>
            </a:lnSpc>
          </a:pPr>
          <a:r>
            <a:rPr lang="en-US"/>
            <a:t>Skeleton determines the visual form on the screen, presentation and arrangement of all elements that makes us interact with the functionality of the system that exist on the interface. </a:t>
          </a:r>
        </a:p>
      </dgm:t>
    </dgm:pt>
    <dgm:pt modelId="{9FD9DC02-4C12-42A1-8532-BF13A1B91B08}" type="parTrans" cxnId="{EB9E6764-6131-4420-AE3E-273E0E66207C}">
      <dgm:prSet/>
      <dgm:spPr/>
      <dgm:t>
        <a:bodyPr/>
        <a:lstStyle/>
        <a:p>
          <a:endParaRPr lang="en-US"/>
        </a:p>
      </dgm:t>
    </dgm:pt>
    <dgm:pt modelId="{21C1D80F-796D-4967-A30B-58247182A186}" type="sibTrans" cxnId="{EB9E6764-6131-4420-AE3E-273E0E66207C}">
      <dgm:prSet/>
      <dgm:spPr/>
      <dgm:t>
        <a:bodyPr/>
        <a:lstStyle/>
        <a:p>
          <a:endParaRPr lang="en-US"/>
        </a:p>
      </dgm:t>
    </dgm:pt>
    <dgm:pt modelId="{3CF88D14-3AE7-47FD-ADA1-B1B21116B9E4}">
      <dgm:prSet/>
      <dgm:spPr/>
      <dgm:t>
        <a:bodyPr/>
        <a:lstStyle/>
        <a:p>
          <a:pPr>
            <a:lnSpc>
              <a:spcPct val="100000"/>
            </a:lnSpc>
          </a:pPr>
          <a:r>
            <a:rPr lang="en-US"/>
            <a:t>Also how the user moves through the information, and how information is presented to make it effective, clear, obvious.</a:t>
          </a:r>
        </a:p>
      </dgm:t>
    </dgm:pt>
    <dgm:pt modelId="{0F0C529F-8170-4700-8BCC-BE35B495BB1E}" type="parTrans" cxnId="{E7DF663F-DBF6-415F-9FCF-59CC7E184511}">
      <dgm:prSet/>
      <dgm:spPr/>
      <dgm:t>
        <a:bodyPr/>
        <a:lstStyle/>
        <a:p>
          <a:endParaRPr lang="en-US"/>
        </a:p>
      </dgm:t>
    </dgm:pt>
    <dgm:pt modelId="{266DB4EC-AEBC-4E7B-BA97-956D6FE4A922}" type="sibTrans" cxnId="{E7DF663F-DBF6-415F-9FCF-59CC7E184511}">
      <dgm:prSet/>
      <dgm:spPr/>
      <dgm:t>
        <a:bodyPr/>
        <a:lstStyle/>
        <a:p>
          <a:endParaRPr lang="en-US"/>
        </a:p>
      </dgm:t>
    </dgm:pt>
    <dgm:pt modelId="{031FE987-D5E4-4AE2-8D01-EF04D0666334}">
      <dgm:prSet/>
      <dgm:spPr/>
      <dgm:t>
        <a:bodyPr/>
        <a:lstStyle/>
        <a:p>
          <a:pPr>
            <a:lnSpc>
              <a:spcPct val="100000"/>
            </a:lnSpc>
          </a:pPr>
          <a:r>
            <a:rPr lang="en-US" b="1"/>
            <a:t>Wireframes</a:t>
          </a:r>
          <a:r>
            <a:rPr lang="en-US"/>
            <a:t> are widely used to create a visual format, which is a Static diagrams that represent a visual format of the product, including content, navigation and ways for interactions.</a:t>
          </a:r>
        </a:p>
      </dgm:t>
    </dgm:pt>
    <dgm:pt modelId="{82FE9E91-B84A-45CF-AA95-DF8D001BE4AA}" type="parTrans" cxnId="{074137B9-187B-44C1-98F5-B5E952B03104}">
      <dgm:prSet/>
      <dgm:spPr/>
      <dgm:t>
        <a:bodyPr/>
        <a:lstStyle/>
        <a:p>
          <a:endParaRPr lang="en-US"/>
        </a:p>
      </dgm:t>
    </dgm:pt>
    <dgm:pt modelId="{BA477F99-1FB6-4E9F-B1C2-AB4F5E414285}" type="sibTrans" cxnId="{074137B9-187B-44C1-98F5-B5E952B03104}">
      <dgm:prSet/>
      <dgm:spPr/>
      <dgm:t>
        <a:bodyPr/>
        <a:lstStyle/>
        <a:p>
          <a:endParaRPr lang="en-US"/>
        </a:p>
      </dgm:t>
    </dgm:pt>
    <dgm:pt modelId="{884530F1-269B-4697-82C6-92D6D6D47798}" type="pres">
      <dgm:prSet presAssocID="{F1775645-8808-4B51-98FC-9455EF19CE29}" presName="root" presStyleCnt="0">
        <dgm:presLayoutVars>
          <dgm:dir/>
          <dgm:resizeHandles val="exact"/>
        </dgm:presLayoutVars>
      </dgm:prSet>
      <dgm:spPr/>
    </dgm:pt>
    <dgm:pt modelId="{F1AA9042-983A-4597-B657-15696398F273}" type="pres">
      <dgm:prSet presAssocID="{D0538341-F29A-4EA0-BE16-E15A0E35E7DA}" presName="compNode" presStyleCnt="0"/>
      <dgm:spPr/>
    </dgm:pt>
    <dgm:pt modelId="{A523A01F-4EA2-428C-8794-E9E4456E6235}" type="pres">
      <dgm:prSet presAssocID="{D0538341-F29A-4EA0-BE16-E15A0E35E7DA}" presName="bgRect" presStyleLbl="bgShp" presStyleIdx="0" presStyleCnt="3"/>
      <dgm:spPr/>
    </dgm:pt>
    <dgm:pt modelId="{EA63CD37-4C10-4D13-885B-85F0AC577AC7}" type="pres">
      <dgm:prSet presAssocID="{D0538341-F29A-4EA0-BE16-E15A0E35E7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6E9B087F-D66A-4D4D-8E3E-83DC18E12BD1}" type="pres">
      <dgm:prSet presAssocID="{D0538341-F29A-4EA0-BE16-E15A0E35E7DA}" presName="spaceRect" presStyleCnt="0"/>
      <dgm:spPr/>
    </dgm:pt>
    <dgm:pt modelId="{7C727725-3088-4077-B6CA-45AB2BA0B7DC}" type="pres">
      <dgm:prSet presAssocID="{D0538341-F29A-4EA0-BE16-E15A0E35E7DA}" presName="parTx" presStyleLbl="revTx" presStyleIdx="0" presStyleCnt="3">
        <dgm:presLayoutVars>
          <dgm:chMax val="0"/>
          <dgm:chPref val="0"/>
        </dgm:presLayoutVars>
      </dgm:prSet>
      <dgm:spPr/>
    </dgm:pt>
    <dgm:pt modelId="{8BD29906-251D-4A4F-96D5-F915CBEDA7F1}" type="pres">
      <dgm:prSet presAssocID="{21C1D80F-796D-4967-A30B-58247182A186}" presName="sibTrans" presStyleCnt="0"/>
      <dgm:spPr/>
    </dgm:pt>
    <dgm:pt modelId="{C34C4717-DABA-4F79-A39D-596166882D30}" type="pres">
      <dgm:prSet presAssocID="{3CF88D14-3AE7-47FD-ADA1-B1B21116B9E4}" presName="compNode" presStyleCnt="0"/>
      <dgm:spPr/>
    </dgm:pt>
    <dgm:pt modelId="{1E2F2E04-F7B2-4C9C-8F5E-033EB1B662A5}" type="pres">
      <dgm:prSet presAssocID="{3CF88D14-3AE7-47FD-ADA1-B1B21116B9E4}" presName="bgRect" presStyleLbl="bgShp" presStyleIdx="1" presStyleCnt="3"/>
      <dgm:spPr/>
    </dgm:pt>
    <dgm:pt modelId="{BA235EED-34DB-462E-B292-E05C961C55E9}" type="pres">
      <dgm:prSet presAssocID="{3CF88D14-3AE7-47FD-ADA1-B1B21116B9E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0E34D285-5F12-40D2-A902-2C6A6C320F31}" type="pres">
      <dgm:prSet presAssocID="{3CF88D14-3AE7-47FD-ADA1-B1B21116B9E4}" presName="spaceRect" presStyleCnt="0"/>
      <dgm:spPr/>
    </dgm:pt>
    <dgm:pt modelId="{5B8D37D5-98A7-43F7-B71A-B08CECDCF28C}" type="pres">
      <dgm:prSet presAssocID="{3CF88D14-3AE7-47FD-ADA1-B1B21116B9E4}" presName="parTx" presStyleLbl="revTx" presStyleIdx="1" presStyleCnt="3">
        <dgm:presLayoutVars>
          <dgm:chMax val="0"/>
          <dgm:chPref val="0"/>
        </dgm:presLayoutVars>
      </dgm:prSet>
      <dgm:spPr/>
    </dgm:pt>
    <dgm:pt modelId="{76570297-BAF9-4123-BCF3-2D90F49BFF2B}" type="pres">
      <dgm:prSet presAssocID="{266DB4EC-AEBC-4E7B-BA97-956D6FE4A922}" presName="sibTrans" presStyleCnt="0"/>
      <dgm:spPr/>
    </dgm:pt>
    <dgm:pt modelId="{0BCB7DD5-6923-4C53-B03B-660776DE4AAA}" type="pres">
      <dgm:prSet presAssocID="{031FE987-D5E4-4AE2-8D01-EF04D0666334}" presName="compNode" presStyleCnt="0"/>
      <dgm:spPr/>
    </dgm:pt>
    <dgm:pt modelId="{F086BB2A-A86F-4433-8E2C-9A0C23507DB0}" type="pres">
      <dgm:prSet presAssocID="{031FE987-D5E4-4AE2-8D01-EF04D0666334}" presName="bgRect" presStyleLbl="bgShp" presStyleIdx="2" presStyleCnt="3"/>
      <dgm:spPr/>
    </dgm:pt>
    <dgm:pt modelId="{27B48090-C45C-4DEF-B8C0-F1BC40C35170}" type="pres">
      <dgm:prSet presAssocID="{031FE987-D5E4-4AE2-8D01-EF04D06663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70712AA9-83CE-41FF-89A5-0C87F25AA593}" type="pres">
      <dgm:prSet presAssocID="{031FE987-D5E4-4AE2-8D01-EF04D0666334}" presName="spaceRect" presStyleCnt="0"/>
      <dgm:spPr/>
    </dgm:pt>
    <dgm:pt modelId="{34F370BF-1182-4047-A72F-ED002E5061C5}" type="pres">
      <dgm:prSet presAssocID="{031FE987-D5E4-4AE2-8D01-EF04D0666334}" presName="parTx" presStyleLbl="revTx" presStyleIdx="2" presStyleCnt="3">
        <dgm:presLayoutVars>
          <dgm:chMax val="0"/>
          <dgm:chPref val="0"/>
        </dgm:presLayoutVars>
      </dgm:prSet>
      <dgm:spPr/>
    </dgm:pt>
  </dgm:ptLst>
  <dgm:cxnLst>
    <dgm:cxn modelId="{E7DF663F-DBF6-415F-9FCF-59CC7E184511}" srcId="{F1775645-8808-4B51-98FC-9455EF19CE29}" destId="{3CF88D14-3AE7-47FD-ADA1-B1B21116B9E4}" srcOrd="1" destOrd="0" parTransId="{0F0C529F-8170-4700-8BCC-BE35B495BB1E}" sibTransId="{266DB4EC-AEBC-4E7B-BA97-956D6FE4A922}"/>
    <dgm:cxn modelId="{EB9E6764-6131-4420-AE3E-273E0E66207C}" srcId="{F1775645-8808-4B51-98FC-9455EF19CE29}" destId="{D0538341-F29A-4EA0-BE16-E15A0E35E7DA}" srcOrd="0" destOrd="0" parTransId="{9FD9DC02-4C12-42A1-8532-BF13A1B91B08}" sibTransId="{21C1D80F-796D-4967-A30B-58247182A186}"/>
    <dgm:cxn modelId="{E4A8C569-BAEC-4156-B878-1AA20B430351}" type="presOf" srcId="{031FE987-D5E4-4AE2-8D01-EF04D0666334}" destId="{34F370BF-1182-4047-A72F-ED002E5061C5}" srcOrd="0" destOrd="0" presId="urn:microsoft.com/office/officeart/2018/2/layout/IconVerticalSolidList"/>
    <dgm:cxn modelId="{E9BFF39B-5DC9-4E8C-920E-2A9390C5A0B7}" type="presOf" srcId="{F1775645-8808-4B51-98FC-9455EF19CE29}" destId="{884530F1-269B-4697-82C6-92D6D6D47798}" srcOrd="0" destOrd="0" presId="urn:microsoft.com/office/officeart/2018/2/layout/IconVerticalSolidList"/>
    <dgm:cxn modelId="{074137B9-187B-44C1-98F5-B5E952B03104}" srcId="{F1775645-8808-4B51-98FC-9455EF19CE29}" destId="{031FE987-D5E4-4AE2-8D01-EF04D0666334}" srcOrd="2" destOrd="0" parTransId="{82FE9E91-B84A-45CF-AA95-DF8D001BE4AA}" sibTransId="{BA477F99-1FB6-4E9F-B1C2-AB4F5E414285}"/>
    <dgm:cxn modelId="{7E364AED-4BDE-48A9-9FE4-7E2ECDC5040B}" type="presOf" srcId="{3CF88D14-3AE7-47FD-ADA1-B1B21116B9E4}" destId="{5B8D37D5-98A7-43F7-B71A-B08CECDCF28C}" srcOrd="0" destOrd="0" presId="urn:microsoft.com/office/officeart/2018/2/layout/IconVerticalSolidList"/>
    <dgm:cxn modelId="{D2A3CFFC-6911-406D-90FA-C16F09699C51}" type="presOf" srcId="{D0538341-F29A-4EA0-BE16-E15A0E35E7DA}" destId="{7C727725-3088-4077-B6CA-45AB2BA0B7DC}" srcOrd="0" destOrd="0" presId="urn:microsoft.com/office/officeart/2018/2/layout/IconVerticalSolidList"/>
    <dgm:cxn modelId="{1F582F19-7D80-4C36-85C0-96293E69C8AE}" type="presParOf" srcId="{884530F1-269B-4697-82C6-92D6D6D47798}" destId="{F1AA9042-983A-4597-B657-15696398F273}" srcOrd="0" destOrd="0" presId="urn:microsoft.com/office/officeart/2018/2/layout/IconVerticalSolidList"/>
    <dgm:cxn modelId="{D32F2A07-F4DD-4D2A-97BF-E197E9D49B3C}" type="presParOf" srcId="{F1AA9042-983A-4597-B657-15696398F273}" destId="{A523A01F-4EA2-428C-8794-E9E4456E6235}" srcOrd="0" destOrd="0" presId="urn:microsoft.com/office/officeart/2018/2/layout/IconVerticalSolidList"/>
    <dgm:cxn modelId="{6B6770FF-5B43-4C55-8004-D98FB10C6C43}" type="presParOf" srcId="{F1AA9042-983A-4597-B657-15696398F273}" destId="{EA63CD37-4C10-4D13-885B-85F0AC577AC7}" srcOrd="1" destOrd="0" presId="urn:microsoft.com/office/officeart/2018/2/layout/IconVerticalSolidList"/>
    <dgm:cxn modelId="{39B02FC5-A827-4F10-B58C-D681F6414765}" type="presParOf" srcId="{F1AA9042-983A-4597-B657-15696398F273}" destId="{6E9B087F-D66A-4D4D-8E3E-83DC18E12BD1}" srcOrd="2" destOrd="0" presId="urn:microsoft.com/office/officeart/2018/2/layout/IconVerticalSolidList"/>
    <dgm:cxn modelId="{A15417B3-61A5-4994-BE03-0B86A66C3C97}" type="presParOf" srcId="{F1AA9042-983A-4597-B657-15696398F273}" destId="{7C727725-3088-4077-B6CA-45AB2BA0B7DC}" srcOrd="3" destOrd="0" presId="urn:microsoft.com/office/officeart/2018/2/layout/IconVerticalSolidList"/>
    <dgm:cxn modelId="{418544FA-A42C-403A-A1C2-7139DD7747DF}" type="presParOf" srcId="{884530F1-269B-4697-82C6-92D6D6D47798}" destId="{8BD29906-251D-4A4F-96D5-F915CBEDA7F1}" srcOrd="1" destOrd="0" presId="urn:microsoft.com/office/officeart/2018/2/layout/IconVerticalSolidList"/>
    <dgm:cxn modelId="{2E838932-77F7-4507-A263-6FFCC9A5F8D6}" type="presParOf" srcId="{884530F1-269B-4697-82C6-92D6D6D47798}" destId="{C34C4717-DABA-4F79-A39D-596166882D30}" srcOrd="2" destOrd="0" presId="urn:microsoft.com/office/officeart/2018/2/layout/IconVerticalSolidList"/>
    <dgm:cxn modelId="{13BB79F1-7F84-4F33-A077-6042DDEEA506}" type="presParOf" srcId="{C34C4717-DABA-4F79-A39D-596166882D30}" destId="{1E2F2E04-F7B2-4C9C-8F5E-033EB1B662A5}" srcOrd="0" destOrd="0" presId="urn:microsoft.com/office/officeart/2018/2/layout/IconVerticalSolidList"/>
    <dgm:cxn modelId="{F0C56C86-89A0-4F1C-A016-5D00442023BE}" type="presParOf" srcId="{C34C4717-DABA-4F79-A39D-596166882D30}" destId="{BA235EED-34DB-462E-B292-E05C961C55E9}" srcOrd="1" destOrd="0" presId="urn:microsoft.com/office/officeart/2018/2/layout/IconVerticalSolidList"/>
    <dgm:cxn modelId="{E6E1C32D-4BFE-4D02-8867-1B78A592A44E}" type="presParOf" srcId="{C34C4717-DABA-4F79-A39D-596166882D30}" destId="{0E34D285-5F12-40D2-A902-2C6A6C320F31}" srcOrd="2" destOrd="0" presId="urn:microsoft.com/office/officeart/2018/2/layout/IconVerticalSolidList"/>
    <dgm:cxn modelId="{ECA87D16-B384-4867-8104-5C378CE269B9}" type="presParOf" srcId="{C34C4717-DABA-4F79-A39D-596166882D30}" destId="{5B8D37D5-98A7-43F7-B71A-B08CECDCF28C}" srcOrd="3" destOrd="0" presId="urn:microsoft.com/office/officeart/2018/2/layout/IconVerticalSolidList"/>
    <dgm:cxn modelId="{BCEA035A-71B2-4EFB-96F4-FD2BF61EC6B4}" type="presParOf" srcId="{884530F1-269B-4697-82C6-92D6D6D47798}" destId="{76570297-BAF9-4123-BCF3-2D90F49BFF2B}" srcOrd="3" destOrd="0" presId="urn:microsoft.com/office/officeart/2018/2/layout/IconVerticalSolidList"/>
    <dgm:cxn modelId="{0D01335D-DAA3-408A-965D-B44AE4C07BEF}" type="presParOf" srcId="{884530F1-269B-4697-82C6-92D6D6D47798}" destId="{0BCB7DD5-6923-4C53-B03B-660776DE4AAA}" srcOrd="4" destOrd="0" presId="urn:microsoft.com/office/officeart/2018/2/layout/IconVerticalSolidList"/>
    <dgm:cxn modelId="{18854AE2-C74C-465A-8052-DBB881C7184D}" type="presParOf" srcId="{0BCB7DD5-6923-4C53-B03B-660776DE4AAA}" destId="{F086BB2A-A86F-4433-8E2C-9A0C23507DB0}" srcOrd="0" destOrd="0" presId="urn:microsoft.com/office/officeart/2018/2/layout/IconVerticalSolidList"/>
    <dgm:cxn modelId="{439C8A6E-C7A5-455E-BD30-FCF1F404B07C}" type="presParOf" srcId="{0BCB7DD5-6923-4C53-B03B-660776DE4AAA}" destId="{27B48090-C45C-4DEF-B8C0-F1BC40C35170}" srcOrd="1" destOrd="0" presId="urn:microsoft.com/office/officeart/2018/2/layout/IconVerticalSolidList"/>
    <dgm:cxn modelId="{4005B2BB-9421-46B5-B2C4-209D5FA58C5F}" type="presParOf" srcId="{0BCB7DD5-6923-4C53-B03B-660776DE4AAA}" destId="{70712AA9-83CE-41FF-89A5-0C87F25AA593}" srcOrd="2" destOrd="0" presId="urn:microsoft.com/office/officeart/2018/2/layout/IconVerticalSolidList"/>
    <dgm:cxn modelId="{5ABEA463-0C9E-4C6A-8B41-472B1FB3DBC7}" type="presParOf" srcId="{0BCB7DD5-6923-4C53-B03B-660776DE4AAA}" destId="{34F370BF-1182-4047-A72F-ED002E5061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BAA25A-D402-41C9-A582-C24AF919A83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C3EBB36-75DD-43D5-A79D-6F61A814FC07}">
      <dgm:prSet/>
      <dgm:spPr/>
      <dgm:t>
        <a:bodyPr/>
        <a:lstStyle/>
        <a:p>
          <a:pPr>
            <a:lnSpc>
              <a:spcPct val="100000"/>
            </a:lnSpc>
          </a:pPr>
          <a:r>
            <a:rPr lang="en-US" dirty="0"/>
            <a:t>What do you need for your event? A ticketing system, event application, attendee engagement solutions, attendee check-out tools…Write down all you can think of.</a:t>
          </a:r>
        </a:p>
      </dgm:t>
    </dgm:pt>
    <dgm:pt modelId="{8ED6414E-EA0B-43C0-A7D6-304C94FD98F9}" type="parTrans" cxnId="{D5E00E5E-AE9E-47D0-9F83-785ED9D37769}">
      <dgm:prSet/>
      <dgm:spPr/>
      <dgm:t>
        <a:bodyPr/>
        <a:lstStyle/>
        <a:p>
          <a:endParaRPr lang="en-US"/>
        </a:p>
      </dgm:t>
    </dgm:pt>
    <dgm:pt modelId="{00BB56DC-0030-4A52-994E-A06A6D3AA679}" type="sibTrans" cxnId="{D5E00E5E-AE9E-47D0-9F83-785ED9D37769}">
      <dgm:prSet/>
      <dgm:spPr/>
      <dgm:t>
        <a:bodyPr/>
        <a:lstStyle/>
        <a:p>
          <a:endParaRPr lang="en-US"/>
        </a:p>
      </dgm:t>
    </dgm:pt>
    <dgm:pt modelId="{E04E6BEA-96D7-4DC0-A1FA-1630925E4B9F}">
      <dgm:prSet/>
      <dgm:spPr/>
      <dgm:t>
        <a:bodyPr/>
        <a:lstStyle/>
        <a:p>
          <a:pPr>
            <a:lnSpc>
              <a:spcPct val="100000"/>
            </a:lnSpc>
          </a:pPr>
          <a:r>
            <a:rPr lang="en-US" dirty="0"/>
            <a:t>What are the different strengths of the event planning app? Can one app cover all of your needs?</a:t>
          </a:r>
        </a:p>
      </dgm:t>
    </dgm:pt>
    <dgm:pt modelId="{4671116C-9725-4BC3-B828-9FB3720AE6CD}" type="parTrans" cxnId="{3C53402B-7C60-439C-952C-62A333A05C54}">
      <dgm:prSet/>
      <dgm:spPr/>
      <dgm:t>
        <a:bodyPr/>
        <a:lstStyle/>
        <a:p>
          <a:endParaRPr lang="en-US"/>
        </a:p>
      </dgm:t>
    </dgm:pt>
    <dgm:pt modelId="{0AA5ABEC-C3EB-4971-8310-6B90D855CFE9}" type="sibTrans" cxnId="{3C53402B-7C60-439C-952C-62A333A05C54}">
      <dgm:prSet/>
      <dgm:spPr/>
      <dgm:t>
        <a:bodyPr/>
        <a:lstStyle/>
        <a:p>
          <a:endParaRPr lang="en-US"/>
        </a:p>
      </dgm:t>
    </dgm:pt>
    <dgm:pt modelId="{392CD395-5BDA-47E2-8A75-BDA41807DC24}">
      <dgm:prSet/>
      <dgm:spPr/>
      <dgm:t>
        <a:bodyPr/>
        <a:lstStyle/>
        <a:p>
          <a:pPr>
            <a:lnSpc>
              <a:spcPct val="100000"/>
            </a:lnSpc>
          </a:pPr>
          <a:r>
            <a:rPr lang="en-US" dirty="0"/>
            <a:t>Is the event planning app mobile-friendly? Do they offer a website for your attendees too?</a:t>
          </a:r>
        </a:p>
      </dgm:t>
    </dgm:pt>
    <dgm:pt modelId="{C0CCE564-29AE-4C03-8825-57BA91B82E28}" type="parTrans" cxnId="{F13B3238-B070-4AAE-A7D1-EDC4404C931E}">
      <dgm:prSet/>
      <dgm:spPr/>
      <dgm:t>
        <a:bodyPr/>
        <a:lstStyle/>
        <a:p>
          <a:endParaRPr lang="en-US"/>
        </a:p>
      </dgm:t>
    </dgm:pt>
    <dgm:pt modelId="{743318D3-01FD-4F0D-A2C3-3020FAF062E4}" type="sibTrans" cxnId="{F13B3238-B070-4AAE-A7D1-EDC4404C931E}">
      <dgm:prSet/>
      <dgm:spPr/>
      <dgm:t>
        <a:bodyPr/>
        <a:lstStyle/>
        <a:p>
          <a:endParaRPr lang="en-US"/>
        </a:p>
      </dgm:t>
    </dgm:pt>
    <dgm:pt modelId="{105D249A-378E-4EA2-8C17-97B85E1A5B1D}">
      <dgm:prSet/>
      <dgm:spPr/>
      <dgm:t>
        <a:bodyPr/>
        <a:lstStyle/>
        <a:p>
          <a:pPr>
            <a:lnSpc>
              <a:spcPct val="100000"/>
            </a:lnSpc>
          </a:pPr>
          <a:r>
            <a:rPr lang="en-US" dirty="0"/>
            <a:t>What are their reviews like in app stores and user communities?</a:t>
          </a:r>
        </a:p>
      </dgm:t>
    </dgm:pt>
    <dgm:pt modelId="{32AF59F3-8665-43ED-BBA8-75E3B72647F0}" type="parTrans" cxnId="{9D11A19D-178C-45A2-8E85-4B053F2FBF63}">
      <dgm:prSet/>
      <dgm:spPr/>
      <dgm:t>
        <a:bodyPr/>
        <a:lstStyle/>
        <a:p>
          <a:endParaRPr lang="en-US"/>
        </a:p>
      </dgm:t>
    </dgm:pt>
    <dgm:pt modelId="{8F313870-639C-47FD-9744-0D42C6571345}" type="sibTrans" cxnId="{9D11A19D-178C-45A2-8E85-4B053F2FBF63}">
      <dgm:prSet/>
      <dgm:spPr/>
      <dgm:t>
        <a:bodyPr/>
        <a:lstStyle/>
        <a:p>
          <a:endParaRPr lang="en-US"/>
        </a:p>
      </dgm:t>
    </dgm:pt>
    <dgm:pt modelId="{7C422BAC-EB29-4157-B11F-717D1DDEB1F9}">
      <dgm:prSet/>
      <dgm:spPr/>
      <dgm:t>
        <a:bodyPr/>
        <a:lstStyle/>
        <a:p>
          <a:pPr>
            <a:lnSpc>
              <a:spcPct val="100000"/>
            </a:lnSpc>
          </a:pPr>
          <a:r>
            <a:rPr lang="en-US" dirty="0"/>
            <a:t>How easily can you adopt them? Check if you can schedule a live demo or even test it out in advance.</a:t>
          </a:r>
        </a:p>
      </dgm:t>
    </dgm:pt>
    <dgm:pt modelId="{63BE0607-265F-47BC-854E-99C21492348D}" type="parTrans" cxnId="{C1084757-ACFF-486C-9100-5B29142D4AE6}">
      <dgm:prSet/>
      <dgm:spPr/>
      <dgm:t>
        <a:bodyPr/>
        <a:lstStyle/>
        <a:p>
          <a:endParaRPr lang="en-US"/>
        </a:p>
      </dgm:t>
    </dgm:pt>
    <dgm:pt modelId="{24790F8C-196B-433A-AD39-91EADBE379D8}" type="sibTrans" cxnId="{C1084757-ACFF-486C-9100-5B29142D4AE6}">
      <dgm:prSet/>
      <dgm:spPr/>
      <dgm:t>
        <a:bodyPr/>
        <a:lstStyle/>
        <a:p>
          <a:endParaRPr lang="en-US"/>
        </a:p>
      </dgm:t>
    </dgm:pt>
    <dgm:pt modelId="{7CB26185-C5C7-434A-BD2A-B4E0FADB2AB2}" type="pres">
      <dgm:prSet presAssocID="{7BBAA25A-D402-41C9-A582-C24AF919A834}" presName="root" presStyleCnt="0">
        <dgm:presLayoutVars>
          <dgm:dir/>
          <dgm:resizeHandles val="exact"/>
        </dgm:presLayoutVars>
      </dgm:prSet>
      <dgm:spPr/>
    </dgm:pt>
    <dgm:pt modelId="{86ED70D1-F63E-4109-8649-D01C36AC4705}" type="pres">
      <dgm:prSet presAssocID="{CC3EBB36-75DD-43D5-A79D-6F61A814FC07}" presName="compNode" presStyleCnt="0"/>
      <dgm:spPr/>
    </dgm:pt>
    <dgm:pt modelId="{3FBE39F8-E99A-4C62-A76C-DCF8BC6AC805}" type="pres">
      <dgm:prSet presAssocID="{CC3EBB36-75DD-43D5-A79D-6F61A814FC07}" presName="bgRect" presStyleLbl="bgShp" presStyleIdx="0" presStyleCnt="5"/>
      <dgm:spPr/>
    </dgm:pt>
    <dgm:pt modelId="{CD460152-C86C-4ECA-A28C-BE7939ED28F4}" type="pres">
      <dgm:prSet presAssocID="{CC3EBB36-75DD-43D5-A79D-6F61A814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831EA381-3B48-47B3-8D97-53EF087FFC3E}" type="pres">
      <dgm:prSet presAssocID="{CC3EBB36-75DD-43D5-A79D-6F61A814FC07}" presName="spaceRect" presStyleCnt="0"/>
      <dgm:spPr/>
    </dgm:pt>
    <dgm:pt modelId="{990EE826-41D6-4546-B21E-68E30D9E06D1}" type="pres">
      <dgm:prSet presAssocID="{CC3EBB36-75DD-43D5-A79D-6F61A814FC07}" presName="parTx" presStyleLbl="revTx" presStyleIdx="0" presStyleCnt="5">
        <dgm:presLayoutVars>
          <dgm:chMax val="0"/>
          <dgm:chPref val="0"/>
        </dgm:presLayoutVars>
      </dgm:prSet>
      <dgm:spPr/>
    </dgm:pt>
    <dgm:pt modelId="{C8DF4858-F780-4551-ADFF-8F18F70FD5ED}" type="pres">
      <dgm:prSet presAssocID="{00BB56DC-0030-4A52-994E-A06A6D3AA679}" presName="sibTrans" presStyleCnt="0"/>
      <dgm:spPr/>
    </dgm:pt>
    <dgm:pt modelId="{2927211A-FADD-45E7-8BE6-B35997F17B65}" type="pres">
      <dgm:prSet presAssocID="{E04E6BEA-96D7-4DC0-A1FA-1630925E4B9F}" presName="compNode" presStyleCnt="0"/>
      <dgm:spPr/>
    </dgm:pt>
    <dgm:pt modelId="{054EBA39-AC17-4E6A-8B8C-920E6A43A4FF}" type="pres">
      <dgm:prSet presAssocID="{E04E6BEA-96D7-4DC0-A1FA-1630925E4B9F}" presName="bgRect" presStyleLbl="bgShp" presStyleIdx="1" presStyleCnt="5"/>
      <dgm:spPr/>
    </dgm:pt>
    <dgm:pt modelId="{1D1CA3AE-D611-4106-83E1-F5638D365F57}" type="pres">
      <dgm:prSet presAssocID="{E04E6BEA-96D7-4DC0-A1FA-1630925E4B9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DADCB18-77C8-4C9C-A72A-9D9B18531BE7}" type="pres">
      <dgm:prSet presAssocID="{E04E6BEA-96D7-4DC0-A1FA-1630925E4B9F}" presName="spaceRect" presStyleCnt="0"/>
      <dgm:spPr/>
    </dgm:pt>
    <dgm:pt modelId="{DB3C8620-2330-4F8A-BCCB-DEE9A740C8CF}" type="pres">
      <dgm:prSet presAssocID="{E04E6BEA-96D7-4DC0-A1FA-1630925E4B9F}" presName="parTx" presStyleLbl="revTx" presStyleIdx="1" presStyleCnt="5">
        <dgm:presLayoutVars>
          <dgm:chMax val="0"/>
          <dgm:chPref val="0"/>
        </dgm:presLayoutVars>
      </dgm:prSet>
      <dgm:spPr/>
    </dgm:pt>
    <dgm:pt modelId="{756F716C-92DF-4383-8D37-60C5A4A1BED9}" type="pres">
      <dgm:prSet presAssocID="{0AA5ABEC-C3EB-4971-8310-6B90D855CFE9}" presName="sibTrans" presStyleCnt="0"/>
      <dgm:spPr/>
    </dgm:pt>
    <dgm:pt modelId="{1A9B83F3-A6F1-4046-AB7D-8AAE7496698D}" type="pres">
      <dgm:prSet presAssocID="{392CD395-5BDA-47E2-8A75-BDA41807DC24}" presName="compNode" presStyleCnt="0"/>
      <dgm:spPr/>
    </dgm:pt>
    <dgm:pt modelId="{679AC7B7-81BC-43F3-A043-9F1CB4E73E43}" type="pres">
      <dgm:prSet presAssocID="{392CD395-5BDA-47E2-8A75-BDA41807DC24}" presName="bgRect" presStyleLbl="bgShp" presStyleIdx="2" presStyleCnt="5"/>
      <dgm:spPr/>
    </dgm:pt>
    <dgm:pt modelId="{A0962F04-BCEC-4B23-AB8E-B69C391A92DB}" type="pres">
      <dgm:prSet presAssocID="{392CD395-5BDA-47E2-8A75-BDA41807DC2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FB03E3A7-9372-483B-B37C-4772ED632E63}" type="pres">
      <dgm:prSet presAssocID="{392CD395-5BDA-47E2-8A75-BDA41807DC24}" presName="spaceRect" presStyleCnt="0"/>
      <dgm:spPr/>
    </dgm:pt>
    <dgm:pt modelId="{59DAFC73-DE17-47F2-8ADA-D5CD8B1CB91E}" type="pres">
      <dgm:prSet presAssocID="{392CD395-5BDA-47E2-8A75-BDA41807DC24}" presName="parTx" presStyleLbl="revTx" presStyleIdx="2" presStyleCnt="5">
        <dgm:presLayoutVars>
          <dgm:chMax val="0"/>
          <dgm:chPref val="0"/>
        </dgm:presLayoutVars>
      </dgm:prSet>
      <dgm:spPr/>
    </dgm:pt>
    <dgm:pt modelId="{1C389B05-969B-442E-A079-6C0D711F4E26}" type="pres">
      <dgm:prSet presAssocID="{743318D3-01FD-4F0D-A2C3-3020FAF062E4}" presName="sibTrans" presStyleCnt="0"/>
      <dgm:spPr/>
    </dgm:pt>
    <dgm:pt modelId="{E3FD566A-3FAC-4625-A281-0EE7EA1D7F13}" type="pres">
      <dgm:prSet presAssocID="{105D249A-378E-4EA2-8C17-97B85E1A5B1D}" presName="compNode" presStyleCnt="0"/>
      <dgm:spPr/>
    </dgm:pt>
    <dgm:pt modelId="{F6CC537D-6E35-4E44-81F8-79DE8266D977}" type="pres">
      <dgm:prSet presAssocID="{105D249A-378E-4EA2-8C17-97B85E1A5B1D}" presName="bgRect" presStyleLbl="bgShp" presStyleIdx="3" presStyleCnt="5"/>
      <dgm:spPr/>
    </dgm:pt>
    <dgm:pt modelId="{22EEE333-6DA9-46DA-B9E9-643863BBE0ED}" type="pres">
      <dgm:prSet presAssocID="{105D249A-378E-4EA2-8C17-97B85E1A5B1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osk"/>
        </a:ext>
      </dgm:extLst>
    </dgm:pt>
    <dgm:pt modelId="{CF42B6F7-93C5-4E1F-A56F-584E2B3504F0}" type="pres">
      <dgm:prSet presAssocID="{105D249A-378E-4EA2-8C17-97B85E1A5B1D}" presName="spaceRect" presStyleCnt="0"/>
      <dgm:spPr/>
    </dgm:pt>
    <dgm:pt modelId="{5F8AA513-51DA-4228-AD0E-6C68D8EE44CE}" type="pres">
      <dgm:prSet presAssocID="{105D249A-378E-4EA2-8C17-97B85E1A5B1D}" presName="parTx" presStyleLbl="revTx" presStyleIdx="3" presStyleCnt="5">
        <dgm:presLayoutVars>
          <dgm:chMax val="0"/>
          <dgm:chPref val="0"/>
        </dgm:presLayoutVars>
      </dgm:prSet>
      <dgm:spPr/>
    </dgm:pt>
    <dgm:pt modelId="{649A8250-619D-4EE8-A6AC-E472C77B2B6D}" type="pres">
      <dgm:prSet presAssocID="{8F313870-639C-47FD-9744-0D42C6571345}" presName="sibTrans" presStyleCnt="0"/>
      <dgm:spPr/>
    </dgm:pt>
    <dgm:pt modelId="{3E89843A-05C3-41A4-B113-E359D36C4BDD}" type="pres">
      <dgm:prSet presAssocID="{7C422BAC-EB29-4157-B11F-717D1DDEB1F9}" presName="compNode" presStyleCnt="0"/>
      <dgm:spPr/>
    </dgm:pt>
    <dgm:pt modelId="{B2258552-5790-4752-9A07-9049E73E7E2D}" type="pres">
      <dgm:prSet presAssocID="{7C422BAC-EB29-4157-B11F-717D1DDEB1F9}" presName="bgRect" presStyleLbl="bgShp" presStyleIdx="4" presStyleCnt="5"/>
      <dgm:spPr/>
    </dgm:pt>
    <dgm:pt modelId="{06096620-06D2-4795-B215-6B7D1D380388}" type="pres">
      <dgm:prSet presAssocID="{7C422BAC-EB29-4157-B11F-717D1DDEB1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esentation with Checklist"/>
        </a:ext>
      </dgm:extLst>
    </dgm:pt>
    <dgm:pt modelId="{9A0E1495-7C0C-4D37-B9A2-F2DD3CD3F779}" type="pres">
      <dgm:prSet presAssocID="{7C422BAC-EB29-4157-B11F-717D1DDEB1F9}" presName="spaceRect" presStyleCnt="0"/>
      <dgm:spPr/>
    </dgm:pt>
    <dgm:pt modelId="{B0D9D8BC-F660-4633-99CC-290226192EF6}" type="pres">
      <dgm:prSet presAssocID="{7C422BAC-EB29-4157-B11F-717D1DDEB1F9}" presName="parTx" presStyleLbl="revTx" presStyleIdx="4" presStyleCnt="5">
        <dgm:presLayoutVars>
          <dgm:chMax val="0"/>
          <dgm:chPref val="0"/>
        </dgm:presLayoutVars>
      </dgm:prSet>
      <dgm:spPr/>
    </dgm:pt>
  </dgm:ptLst>
  <dgm:cxnLst>
    <dgm:cxn modelId="{4587CF1C-6485-4F71-9B8A-2BF81F6068DF}" type="presOf" srcId="{392CD395-5BDA-47E2-8A75-BDA41807DC24}" destId="{59DAFC73-DE17-47F2-8ADA-D5CD8B1CB91E}" srcOrd="0" destOrd="0" presId="urn:microsoft.com/office/officeart/2018/2/layout/IconVerticalSolidList"/>
    <dgm:cxn modelId="{3C53402B-7C60-439C-952C-62A333A05C54}" srcId="{7BBAA25A-D402-41C9-A582-C24AF919A834}" destId="{E04E6BEA-96D7-4DC0-A1FA-1630925E4B9F}" srcOrd="1" destOrd="0" parTransId="{4671116C-9725-4BC3-B828-9FB3720AE6CD}" sibTransId="{0AA5ABEC-C3EB-4971-8310-6B90D855CFE9}"/>
    <dgm:cxn modelId="{F13B3238-B070-4AAE-A7D1-EDC4404C931E}" srcId="{7BBAA25A-D402-41C9-A582-C24AF919A834}" destId="{392CD395-5BDA-47E2-8A75-BDA41807DC24}" srcOrd="2" destOrd="0" parTransId="{C0CCE564-29AE-4C03-8825-57BA91B82E28}" sibTransId="{743318D3-01FD-4F0D-A2C3-3020FAF062E4}"/>
    <dgm:cxn modelId="{D5E00E5E-AE9E-47D0-9F83-785ED9D37769}" srcId="{7BBAA25A-D402-41C9-A582-C24AF919A834}" destId="{CC3EBB36-75DD-43D5-A79D-6F61A814FC07}" srcOrd="0" destOrd="0" parTransId="{8ED6414E-EA0B-43C0-A7D6-304C94FD98F9}" sibTransId="{00BB56DC-0030-4A52-994E-A06A6D3AA679}"/>
    <dgm:cxn modelId="{BDEFEF56-E71C-44EB-8402-26EAFBD16BCF}" type="presOf" srcId="{105D249A-378E-4EA2-8C17-97B85E1A5B1D}" destId="{5F8AA513-51DA-4228-AD0E-6C68D8EE44CE}" srcOrd="0" destOrd="0" presId="urn:microsoft.com/office/officeart/2018/2/layout/IconVerticalSolidList"/>
    <dgm:cxn modelId="{C1084757-ACFF-486C-9100-5B29142D4AE6}" srcId="{7BBAA25A-D402-41C9-A582-C24AF919A834}" destId="{7C422BAC-EB29-4157-B11F-717D1DDEB1F9}" srcOrd="4" destOrd="0" parTransId="{63BE0607-265F-47BC-854E-99C21492348D}" sibTransId="{24790F8C-196B-433A-AD39-91EADBE379D8}"/>
    <dgm:cxn modelId="{4B7DB498-3FE3-4199-B2D7-CF9ACC062B50}" type="presOf" srcId="{CC3EBB36-75DD-43D5-A79D-6F61A814FC07}" destId="{990EE826-41D6-4546-B21E-68E30D9E06D1}" srcOrd="0" destOrd="0" presId="urn:microsoft.com/office/officeart/2018/2/layout/IconVerticalSolidList"/>
    <dgm:cxn modelId="{9D11A19D-178C-45A2-8E85-4B053F2FBF63}" srcId="{7BBAA25A-D402-41C9-A582-C24AF919A834}" destId="{105D249A-378E-4EA2-8C17-97B85E1A5B1D}" srcOrd="3" destOrd="0" parTransId="{32AF59F3-8665-43ED-BBA8-75E3B72647F0}" sibTransId="{8F313870-639C-47FD-9744-0D42C6571345}"/>
    <dgm:cxn modelId="{D92291A3-FBDB-4971-A401-91E180DFA113}" type="presOf" srcId="{E04E6BEA-96D7-4DC0-A1FA-1630925E4B9F}" destId="{DB3C8620-2330-4F8A-BCCB-DEE9A740C8CF}" srcOrd="0" destOrd="0" presId="urn:microsoft.com/office/officeart/2018/2/layout/IconVerticalSolidList"/>
    <dgm:cxn modelId="{67D0ADC9-0685-402F-90F2-51A300B430E9}" type="presOf" srcId="{7C422BAC-EB29-4157-B11F-717D1DDEB1F9}" destId="{B0D9D8BC-F660-4633-99CC-290226192EF6}" srcOrd="0" destOrd="0" presId="urn:microsoft.com/office/officeart/2018/2/layout/IconVerticalSolidList"/>
    <dgm:cxn modelId="{88EBD6CF-86F7-408F-AB00-D3A4AE8C453D}" type="presOf" srcId="{7BBAA25A-D402-41C9-A582-C24AF919A834}" destId="{7CB26185-C5C7-434A-BD2A-B4E0FADB2AB2}" srcOrd="0" destOrd="0" presId="urn:microsoft.com/office/officeart/2018/2/layout/IconVerticalSolidList"/>
    <dgm:cxn modelId="{30C2BD7F-F6FA-4F65-A28C-1AE7C9BCAD67}" type="presParOf" srcId="{7CB26185-C5C7-434A-BD2A-B4E0FADB2AB2}" destId="{86ED70D1-F63E-4109-8649-D01C36AC4705}" srcOrd="0" destOrd="0" presId="urn:microsoft.com/office/officeart/2018/2/layout/IconVerticalSolidList"/>
    <dgm:cxn modelId="{009CCDEE-455E-4FDA-8492-9AA79180B9A9}" type="presParOf" srcId="{86ED70D1-F63E-4109-8649-D01C36AC4705}" destId="{3FBE39F8-E99A-4C62-A76C-DCF8BC6AC805}" srcOrd="0" destOrd="0" presId="urn:microsoft.com/office/officeart/2018/2/layout/IconVerticalSolidList"/>
    <dgm:cxn modelId="{6D9611B4-52BF-42C6-B97F-2AD786396903}" type="presParOf" srcId="{86ED70D1-F63E-4109-8649-D01C36AC4705}" destId="{CD460152-C86C-4ECA-A28C-BE7939ED28F4}" srcOrd="1" destOrd="0" presId="urn:microsoft.com/office/officeart/2018/2/layout/IconVerticalSolidList"/>
    <dgm:cxn modelId="{7952C723-3C7A-48B8-A1D2-F08F2BF0FF7F}" type="presParOf" srcId="{86ED70D1-F63E-4109-8649-D01C36AC4705}" destId="{831EA381-3B48-47B3-8D97-53EF087FFC3E}" srcOrd="2" destOrd="0" presId="urn:microsoft.com/office/officeart/2018/2/layout/IconVerticalSolidList"/>
    <dgm:cxn modelId="{A607FC46-FC4C-4650-A3BF-60E01DAE75BB}" type="presParOf" srcId="{86ED70D1-F63E-4109-8649-D01C36AC4705}" destId="{990EE826-41D6-4546-B21E-68E30D9E06D1}" srcOrd="3" destOrd="0" presId="urn:microsoft.com/office/officeart/2018/2/layout/IconVerticalSolidList"/>
    <dgm:cxn modelId="{E539DBEC-0436-437C-A54E-D38214AF3E8D}" type="presParOf" srcId="{7CB26185-C5C7-434A-BD2A-B4E0FADB2AB2}" destId="{C8DF4858-F780-4551-ADFF-8F18F70FD5ED}" srcOrd="1" destOrd="0" presId="urn:microsoft.com/office/officeart/2018/2/layout/IconVerticalSolidList"/>
    <dgm:cxn modelId="{56C82228-7A15-4853-8B42-225B1B3C49A0}" type="presParOf" srcId="{7CB26185-C5C7-434A-BD2A-B4E0FADB2AB2}" destId="{2927211A-FADD-45E7-8BE6-B35997F17B65}" srcOrd="2" destOrd="0" presId="urn:microsoft.com/office/officeart/2018/2/layout/IconVerticalSolidList"/>
    <dgm:cxn modelId="{10578484-75B8-418F-9275-97EA4658D7C2}" type="presParOf" srcId="{2927211A-FADD-45E7-8BE6-B35997F17B65}" destId="{054EBA39-AC17-4E6A-8B8C-920E6A43A4FF}" srcOrd="0" destOrd="0" presId="urn:microsoft.com/office/officeart/2018/2/layout/IconVerticalSolidList"/>
    <dgm:cxn modelId="{15296F98-1BCF-40A5-A412-0B1996C4F1B1}" type="presParOf" srcId="{2927211A-FADD-45E7-8BE6-B35997F17B65}" destId="{1D1CA3AE-D611-4106-83E1-F5638D365F57}" srcOrd="1" destOrd="0" presId="urn:microsoft.com/office/officeart/2018/2/layout/IconVerticalSolidList"/>
    <dgm:cxn modelId="{9BF24549-99D9-4C6A-9D73-FEA22B0C358F}" type="presParOf" srcId="{2927211A-FADD-45E7-8BE6-B35997F17B65}" destId="{1DADCB18-77C8-4C9C-A72A-9D9B18531BE7}" srcOrd="2" destOrd="0" presId="urn:microsoft.com/office/officeart/2018/2/layout/IconVerticalSolidList"/>
    <dgm:cxn modelId="{B4503D61-AC11-4E9F-8D96-2368187235B2}" type="presParOf" srcId="{2927211A-FADD-45E7-8BE6-B35997F17B65}" destId="{DB3C8620-2330-4F8A-BCCB-DEE9A740C8CF}" srcOrd="3" destOrd="0" presId="urn:microsoft.com/office/officeart/2018/2/layout/IconVerticalSolidList"/>
    <dgm:cxn modelId="{F0CAD829-2750-44FB-8F9D-FAFE27C96B7A}" type="presParOf" srcId="{7CB26185-C5C7-434A-BD2A-B4E0FADB2AB2}" destId="{756F716C-92DF-4383-8D37-60C5A4A1BED9}" srcOrd="3" destOrd="0" presId="urn:microsoft.com/office/officeart/2018/2/layout/IconVerticalSolidList"/>
    <dgm:cxn modelId="{75504D64-9AA6-41BF-83FB-5E01A0ABC5BA}" type="presParOf" srcId="{7CB26185-C5C7-434A-BD2A-B4E0FADB2AB2}" destId="{1A9B83F3-A6F1-4046-AB7D-8AAE7496698D}" srcOrd="4" destOrd="0" presId="urn:microsoft.com/office/officeart/2018/2/layout/IconVerticalSolidList"/>
    <dgm:cxn modelId="{BA51C2DA-BDDD-451B-ABF8-CF775AD189DD}" type="presParOf" srcId="{1A9B83F3-A6F1-4046-AB7D-8AAE7496698D}" destId="{679AC7B7-81BC-43F3-A043-9F1CB4E73E43}" srcOrd="0" destOrd="0" presId="urn:microsoft.com/office/officeart/2018/2/layout/IconVerticalSolidList"/>
    <dgm:cxn modelId="{027590B5-5CEE-4B0A-A05A-CA2B91BBCE2B}" type="presParOf" srcId="{1A9B83F3-A6F1-4046-AB7D-8AAE7496698D}" destId="{A0962F04-BCEC-4B23-AB8E-B69C391A92DB}" srcOrd="1" destOrd="0" presId="urn:microsoft.com/office/officeart/2018/2/layout/IconVerticalSolidList"/>
    <dgm:cxn modelId="{EAD80202-D3F2-4A2E-AD6F-84C1D7AB11CB}" type="presParOf" srcId="{1A9B83F3-A6F1-4046-AB7D-8AAE7496698D}" destId="{FB03E3A7-9372-483B-B37C-4772ED632E63}" srcOrd="2" destOrd="0" presId="urn:microsoft.com/office/officeart/2018/2/layout/IconVerticalSolidList"/>
    <dgm:cxn modelId="{51B579CF-5C01-45A2-8BB9-ED8FD00EEB86}" type="presParOf" srcId="{1A9B83F3-A6F1-4046-AB7D-8AAE7496698D}" destId="{59DAFC73-DE17-47F2-8ADA-D5CD8B1CB91E}" srcOrd="3" destOrd="0" presId="urn:microsoft.com/office/officeart/2018/2/layout/IconVerticalSolidList"/>
    <dgm:cxn modelId="{69982C92-CF33-4B93-BD68-C90C040E475F}" type="presParOf" srcId="{7CB26185-C5C7-434A-BD2A-B4E0FADB2AB2}" destId="{1C389B05-969B-442E-A079-6C0D711F4E26}" srcOrd="5" destOrd="0" presId="urn:microsoft.com/office/officeart/2018/2/layout/IconVerticalSolidList"/>
    <dgm:cxn modelId="{88E8FF11-15EE-46AA-B190-810FF25AE354}" type="presParOf" srcId="{7CB26185-C5C7-434A-BD2A-B4E0FADB2AB2}" destId="{E3FD566A-3FAC-4625-A281-0EE7EA1D7F13}" srcOrd="6" destOrd="0" presId="urn:microsoft.com/office/officeart/2018/2/layout/IconVerticalSolidList"/>
    <dgm:cxn modelId="{94C5E187-3DFF-4408-8997-AC73C2AA3C30}" type="presParOf" srcId="{E3FD566A-3FAC-4625-A281-0EE7EA1D7F13}" destId="{F6CC537D-6E35-4E44-81F8-79DE8266D977}" srcOrd="0" destOrd="0" presId="urn:microsoft.com/office/officeart/2018/2/layout/IconVerticalSolidList"/>
    <dgm:cxn modelId="{DE1855AC-509D-45D3-9B02-92F9D93C89E8}" type="presParOf" srcId="{E3FD566A-3FAC-4625-A281-0EE7EA1D7F13}" destId="{22EEE333-6DA9-46DA-B9E9-643863BBE0ED}" srcOrd="1" destOrd="0" presId="urn:microsoft.com/office/officeart/2018/2/layout/IconVerticalSolidList"/>
    <dgm:cxn modelId="{F00A2FA1-DE99-46A9-A4FE-8730CCA5250B}" type="presParOf" srcId="{E3FD566A-3FAC-4625-A281-0EE7EA1D7F13}" destId="{CF42B6F7-93C5-4E1F-A56F-584E2B3504F0}" srcOrd="2" destOrd="0" presId="urn:microsoft.com/office/officeart/2018/2/layout/IconVerticalSolidList"/>
    <dgm:cxn modelId="{21C43FF2-60C4-42D2-9EA4-D64C9B35ACAE}" type="presParOf" srcId="{E3FD566A-3FAC-4625-A281-0EE7EA1D7F13}" destId="{5F8AA513-51DA-4228-AD0E-6C68D8EE44CE}" srcOrd="3" destOrd="0" presId="urn:microsoft.com/office/officeart/2018/2/layout/IconVerticalSolidList"/>
    <dgm:cxn modelId="{1511A3A7-B12A-47B0-BFFB-12BC3A323E80}" type="presParOf" srcId="{7CB26185-C5C7-434A-BD2A-B4E0FADB2AB2}" destId="{649A8250-619D-4EE8-A6AC-E472C77B2B6D}" srcOrd="7" destOrd="0" presId="urn:microsoft.com/office/officeart/2018/2/layout/IconVerticalSolidList"/>
    <dgm:cxn modelId="{C55FB7B1-77A9-4683-93F4-4134B2BED62D}" type="presParOf" srcId="{7CB26185-C5C7-434A-BD2A-B4E0FADB2AB2}" destId="{3E89843A-05C3-41A4-B113-E359D36C4BDD}" srcOrd="8" destOrd="0" presId="urn:microsoft.com/office/officeart/2018/2/layout/IconVerticalSolidList"/>
    <dgm:cxn modelId="{0F7D6871-9792-47EE-A185-A72AF1758906}" type="presParOf" srcId="{3E89843A-05C3-41A4-B113-E359D36C4BDD}" destId="{B2258552-5790-4752-9A07-9049E73E7E2D}" srcOrd="0" destOrd="0" presId="urn:microsoft.com/office/officeart/2018/2/layout/IconVerticalSolidList"/>
    <dgm:cxn modelId="{9BC60827-1F7B-449A-95AE-9C056FAB8BC0}" type="presParOf" srcId="{3E89843A-05C3-41A4-B113-E359D36C4BDD}" destId="{06096620-06D2-4795-B215-6B7D1D380388}" srcOrd="1" destOrd="0" presId="urn:microsoft.com/office/officeart/2018/2/layout/IconVerticalSolidList"/>
    <dgm:cxn modelId="{ACD8E297-7EC8-4558-8551-60286C7912D4}" type="presParOf" srcId="{3E89843A-05C3-41A4-B113-E359D36C4BDD}" destId="{9A0E1495-7C0C-4D37-B9A2-F2DD3CD3F779}" srcOrd="2" destOrd="0" presId="urn:microsoft.com/office/officeart/2018/2/layout/IconVerticalSolidList"/>
    <dgm:cxn modelId="{B85A4E93-F018-4634-B85C-951D7B3B202B}" type="presParOf" srcId="{3E89843A-05C3-41A4-B113-E359D36C4BDD}" destId="{B0D9D8BC-F660-4633-99CC-290226192E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36DB83-DB5A-4AAB-BD1F-E5085B3213E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270FDE-B3B7-4443-A2B2-2AF6AEDD77C8}">
      <dgm:prSet/>
      <dgm:spPr/>
      <dgm:t>
        <a:bodyPr/>
        <a:lstStyle/>
        <a:p>
          <a:pPr>
            <a:lnSpc>
              <a:spcPct val="100000"/>
            </a:lnSpc>
          </a:pPr>
          <a:r>
            <a:rPr lang="en-US"/>
            <a:t>As the name is pronounced as “venue” and this app is all about finding an event, that’s why we chose our app name as VenYou i.e venue for you.</a:t>
          </a:r>
        </a:p>
      </dgm:t>
    </dgm:pt>
    <dgm:pt modelId="{087856EA-90B0-43FE-9D49-94151B04CBB1}" type="parTrans" cxnId="{11A33EE2-939B-48F7-8DD1-D63018CC5E04}">
      <dgm:prSet/>
      <dgm:spPr/>
      <dgm:t>
        <a:bodyPr/>
        <a:lstStyle/>
        <a:p>
          <a:endParaRPr lang="en-US"/>
        </a:p>
      </dgm:t>
    </dgm:pt>
    <dgm:pt modelId="{24FB5241-1F21-4E19-BF85-A2A811022036}" type="sibTrans" cxnId="{11A33EE2-939B-48F7-8DD1-D63018CC5E04}">
      <dgm:prSet/>
      <dgm:spPr/>
      <dgm:t>
        <a:bodyPr/>
        <a:lstStyle/>
        <a:p>
          <a:endParaRPr lang="en-US"/>
        </a:p>
      </dgm:t>
    </dgm:pt>
    <dgm:pt modelId="{5265009F-2282-4C0E-B558-11910A5A8FEE}">
      <dgm:prSet/>
      <dgm:spPr/>
      <dgm:t>
        <a:bodyPr/>
        <a:lstStyle/>
        <a:p>
          <a:pPr>
            <a:lnSpc>
              <a:spcPct val="100000"/>
            </a:lnSpc>
          </a:pPr>
          <a:r>
            <a:rPr lang="en-US"/>
            <a:t>We kept it short and upto the core with less than 10 characters. It also focuses on the functionality of the app.</a:t>
          </a:r>
        </a:p>
      </dgm:t>
    </dgm:pt>
    <dgm:pt modelId="{BE090ABC-8984-4914-AEA8-9E284EBD99E9}" type="parTrans" cxnId="{F6B10DF9-60F9-45FE-8EA1-7975A8F76F52}">
      <dgm:prSet/>
      <dgm:spPr/>
      <dgm:t>
        <a:bodyPr/>
        <a:lstStyle/>
        <a:p>
          <a:endParaRPr lang="en-US"/>
        </a:p>
      </dgm:t>
    </dgm:pt>
    <dgm:pt modelId="{94BA936C-B2CD-4B30-8A0C-77C9337BD557}" type="sibTrans" cxnId="{F6B10DF9-60F9-45FE-8EA1-7975A8F76F52}">
      <dgm:prSet/>
      <dgm:spPr/>
      <dgm:t>
        <a:bodyPr/>
        <a:lstStyle/>
        <a:p>
          <a:endParaRPr lang="en-US"/>
        </a:p>
      </dgm:t>
    </dgm:pt>
    <dgm:pt modelId="{D3BF286D-D3AF-4812-8133-2A68DD578474}">
      <dgm:prSet/>
      <dgm:spPr/>
      <dgm:t>
        <a:bodyPr/>
        <a:lstStyle/>
        <a:p>
          <a:pPr>
            <a:lnSpc>
              <a:spcPct val="100000"/>
            </a:lnSpc>
          </a:pPr>
          <a:r>
            <a:rPr lang="en-US"/>
            <a:t>We avoided fabrication and elaboration of words and symbols.</a:t>
          </a:r>
        </a:p>
      </dgm:t>
    </dgm:pt>
    <dgm:pt modelId="{CBD8D77A-8978-4D2E-9D8C-BFB0E52A9119}" type="parTrans" cxnId="{29DF31B0-33CF-445B-8F3B-2A1CE83015A7}">
      <dgm:prSet/>
      <dgm:spPr/>
      <dgm:t>
        <a:bodyPr/>
        <a:lstStyle/>
        <a:p>
          <a:endParaRPr lang="en-US"/>
        </a:p>
      </dgm:t>
    </dgm:pt>
    <dgm:pt modelId="{4910DA61-C70A-45FB-BB3B-BF26FE774A64}" type="sibTrans" cxnId="{29DF31B0-33CF-445B-8F3B-2A1CE83015A7}">
      <dgm:prSet/>
      <dgm:spPr/>
      <dgm:t>
        <a:bodyPr/>
        <a:lstStyle/>
        <a:p>
          <a:endParaRPr lang="en-US"/>
        </a:p>
      </dgm:t>
    </dgm:pt>
    <dgm:pt modelId="{ED841D6D-D5DC-4AE7-82AC-2F71BC2AA3F2}" type="pres">
      <dgm:prSet presAssocID="{3B36DB83-DB5A-4AAB-BD1F-E5085B3213E5}" presName="root" presStyleCnt="0">
        <dgm:presLayoutVars>
          <dgm:dir/>
          <dgm:resizeHandles val="exact"/>
        </dgm:presLayoutVars>
      </dgm:prSet>
      <dgm:spPr/>
    </dgm:pt>
    <dgm:pt modelId="{2074048D-8B83-4D1A-B893-A10A4B0409E7}" type="pres">
      <dgm:prSet presAssocID="{07270FDE-B3B7-4443-A2B2-2AF6AEDD77C8}" presName="compNode" presStyleCnt="0"/>
      <dgm:spPr/>
    </dgm:pt>
    <dgm:pt modelId="{30292A8D-3928-41A1-8D43-7FA8176CA689}" type="pres">
      <dgm:prSet presAssocID="{07270FDE-B3B7-4443-A2B2-2AF6AEDD77C8}" presName="bgRect" presStyleLbl="bgShp" presStyleIdx="0" presStyleCnt="3"/>
      <dgm:spPr/>
    </dgm:pt>
    <dgm:pt modelId="{98694B1B-2984-49BD-B334-38F796A29163}" type="pres">
      <dgm:prSet presAssocID="{07270FDE-B3B7-4443-A2B2-2AF6AEDD77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um Set"/>
        </a:ext>
      </dgm:extLst>
    </dgm:pt>
    <dgm:pt modelId="{9FA3EBEF-89C4-43DE-BF3B-A3CBF3A2164B}" type="pres">
      <dgm:prSet presAssocID="{07270FDE-B3B7-4443-A2B2-2AF6AEDD77C8}" presName="spaceRect" presStyleCnt="0"/>
      <dgm:spPr/>
    </dgm:pt>
    <dgm:pt modelId="{3D2D134E-B33A-4AF6-BDC4-0534590F207D}" type="pres">
      <dgm:prSet presAssocID="{07270FDE-B3B7-4443-A2B2-2AF6AEDD77C8}" presName="parTx" presStyleLbl="revTx" presStyleIdx="0" presStyleCnt="3">
        <dgm:presLayoutVars>
          <dgm:chMax val="0"/>
          <dgm:chPref val="0"/>
        </dgm:presLayoutVars>
      </dgm:prSet>
      <dgm:spPr/>
    </dgm:pt>
    <dgm:pt modelId="{3F7815CD-AD8C-4C9A-9DAC-7D848FD5DF43}" type="pres">
      <dgm:prSet presAssocID="{24FB5241-1F21-4E19-BF85-A2A811022036}" presName="sibTrans" presStyleCnt="0"/>
      <dgm:spPr/>
    </dgm:pt>
    <dgm:pt modelId="{E88B8640-11FC-4B5F-875D-DB6E09ACBE68}" type="pres">
      <dgm:prSet presAssocID="{5265009F-2282-4C0E-B558-11910A5A8FEE}" presName="compNode" presStyleCnt="0"/>
      <dgm:spPr/>
    </dgm:pt>
    <dgm:pt modelId="{CC13DBE2-8608-4A97-A0CF-1F91D63E3584}" type="pres">
      <dgm:prSet presAssocID="{5265009F-2282-4C0E-B558-11910A5A8FEE}" presName="bgRect" presStyleLbl="bgShp" presStyleIdx="1" presStyleCnt="3"/>
      <dgm:spPr/>
    </dgm:pt>
    <dgm:pt modelId="{DE8A2070-011C-49A9-855F-4D39AFCF4BCE}" type="pres">
      <dgm:prSet presAssocID="{5265009F-2282-4C0E-B558-11910A5A8F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D74B327F-964E-4ECA-8EDF-EBD4778E2BD9}" type="pres">
      <dgm:prSet presAssocID="{5265009F-2282-4C0E-B558-11910A5A8FEE}" presName="spaceRect" presStyleCnt="0"/>
      <dgm:spPr/>
    </dgm:pt>
    <dgm:pt modelId="{783CA807-D7F7-4E48-9D16-32FE2092E6C0}" type="pres">
      <dgm:prSet presAssocID="{5265009F-2282-4C0E-B558-11910A5A8FEE}" presName="parTx" presStyleLbl="revTx" presStyleIdx="1" presStyleCnt="3">
        <dgm:presLayoutVars>
          <dgm:chMax val="0"/>
          <dgm:chPref val="0"/>
        </dgm:presLayoutVars>
      </dgm:prSet>
      <dgm:spPr/>
    </dgm:pt>
    <dgm:pt modelId="{0338EE01-7553-4631-A83E-A6385196AA50}" type="pres">
      <dgm:prSet presAssocID="{94BA936C-B2CD-4B30-8A0C-77C9337BD557}" presName="sibTrans" presStyleCnt="0"/>
      <dgm:spPr/>
    </dgm:pt>
    <dgm:pt modelId="{2A1C7944-FEE6-4124-BB99-EADFB3505F39}" type="pres">
      <dgm:prSet presAssocID="{D3BF286D-D3AF-4812-8133-2A68DD578474}" presName="compNode" presStyleCnt="0"/>
      <dgm:spPr/>
    </dgm:pt>
    <dgm:pt modelId="{B097FF03-D27C-4DA9-B22A-B9F579945B4F}" type="pres">
      <dgm:prSet presAssocID="{D3BF286D-D3AF-4812-8133-2A68DD578474}" presName="bgRect" presStyleLbl="bgShp" presStyleIdx="2" presStyleCnt="3"/>
      <dgm:spPr/>
    </dgm:pt>
    <dgm:pt modelId="{55F4FBB3-BAB9-4185-9B28-4EC30A95BEDE}" type="pres">
      <dgm:prSet presAssocID="{D3BF286D-D3AF-4812-8133-2A68DD5784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77ED0CBB-E78B-4592-AB5D-0079406EE655}" type="pres">
      <dgm:prSet presAssocID="{D3BF286D-D3AF-4812-8133-2A68DD578474}" presName="spaceRect" presStyleCnt="0"/>
      <dgm:spPr/>
    </dgm:pt>
    <dgm:pt modelId="{AB3C5BD5-1119-40BC-99FE-63A47F810EA1}" type="pres">
      <dgm:prSet presAssocID="{D3BF286D-D3AF-4812-8133-2A68DD578474}" presName="parTx" presStyleLbl="revTx" presStyleIdx="2" presStyleCnt="3">
        <dgm:presLayoutVars>
          <dgm:chMax val="0"/>
          <dgm:chPref val="0"/>
        </dgm:presLayoutVars>
      </dgm:prSet>
      <dgm:spPr/>
    </dgm:pt>
  </dgm:ptLst>
  <dgm:cxnLst>
    <dgm:cxn modelId="{A1B88206-2275-6B48-8124-1C40F1F77861}" type="presOf" srcId="{D3BF286D-D3AF-4812-8133-2A68DD578474}" destId="{AB3C5BD5-1119-40BC-99FE-63A47F810EA1}" srcOrd="0" destOrd="0" presId="urn:microsoft.com/office/officeart/2018/2/layout/IconVerticalSolidList"/>
    <dgm:cxn modelId="{412D8033-35EB-0B41-8A95-7411EA26CE28}" type="presOf" srcId="{5265009F-2282-4C0E-B558-11910A5A8FEE}" destId="{783CA807-D7F7-4E48-9D16-32FE2092E6C0}" srcOrd="0" destOrd="0" presId="urn:microsoft.com/office/officeart/2018/2/layout/IconVerticalSolidList"/>
    <dgm:cxn modelId="{A827377A-0C70-834A-A533-45E9AEB8FD48}" type="presOf" srcId="{07270FDE-B3B7-4443-A2B2-2AF6AEDD77C8}" destId="{3D2D134E-B33A-4AF6-BDC4-0534590F207D}" srcOrd="0" destOrd="0" presId="urn:microsoft.com/office/officeart/2018/2/layout/IconVerticalSolidList"/>
    <dgm:cxn modelId="{33E2FB9A-0938-E946-92EB-E44AD66B75C5}" type="presOf" srcId="{3B36DB83-DB5A-4AAB-BD1F-E5085B3213E5}" destId="{ED841D6D-D5DC-4AE7-82AC-2F71BC2AA3F2}" srcOrd="0" destOrd="0" presId="urn:microsoft.com/office/officeart/2018/2/layout/IconVerticalSolidList"/>
    <dgm:cxn modelId="{29DF31B0-33CF-445B-8F3B-2A1CE83015A7}" srcId="{3B36DB83-DB5A-4AAB-BD1F-E5085B3213E5}" destId="{D3BF286D-D3AF-4812-8133-2A68DD578474}" srcOrd="2" destOrd="0" parTransId="{CBD8D77A-8978-4D2E-9D8C-BFB0E52A9119}" sibTransId="{4910DA61-C70A-45FB-BB3B-BF26FE774A64}"/>
    <dgm:cxn modelId="{11A33EE2-939B-48F7-8DD1-D63018CC5E04}" srcId="{3B36DB83-DB5A-4AAB-BD1F-E5085B3213E5}" destId="{07270FDE-B3B7-4443-A2B2-2AF6AEDD77C8}" srcOrd="0" destOrd="0" parTransId="{087856EA-90B0-43FE-9D49-94151B04CBB1}" sibTransId="{24FB5241-1F21-4E19-BF85-A2A811022036}"/>
    <dgm:cxn modelId="{F6B10DF9-60F9-45FE-8EA1-7975A8F76F52}" srcId="{3B36DB83-DB5A-4AAB-BD1F-E5085B3213E5}" destId="{5265009F-2282-4C0E-B558-11910A5A8FEE}" srcOrd="1" destOrd="0" parTransId="{BE090ABC-8984-4914-AEA8-9E284EBD99E9}" sibTransId="{94BA936C-B2CD-4B30-8A0C-77C9337BD557}"/>
    <dgm:cxn modelId="{F3764BB5-96D5-8E4A-A0A1-AA049E59831E}" type="presParOf" srcId="{ED841D6D-D5DC-4AE7-82AC-2F71BC2AA3F2}" destId="{2074048D-8B83-4D1A-B893-A10A4B0409E7}" srcOrd="0" destOrd="0" presId="urn:microsoft.com/office/officeart/2018/2/layout/IconVerticalSolidList"/>
    <dgm:cxn modelId="{35E9C9AD-E7E1-F440-A47D-81E13DD36707}" type="presParOf" srcId="{2074048D-8B83-4D1A-B893-A10A4B0409E7}" destId="{30292A8D-3928-41A1-8D43-7FA8176CA689}" srcOrd="0" destOrd="0" presId="urn:microsoft.com/office/officeart/2018/2/layout/IconVerticalSolidList"/>
    <dgm:cxn modelId="{D3DCFDBA-AF66-3940-AB2F-522BBF276FDA}" type="presParOf" srcId="{2074048D-8B83-4D1A-B893-A10A4B0409E7}" destId="{98694B1B-2984-49BD-B334-38F796A29163}" srcOrd="1" destOrd="0" presId="urn:microsoft.com/office/officeart/2018/2/layout/IconVerticalSolidList"/>
    <dgm:cxn modelId="{44252ADB-D290-D042-BDA1-F8017B0AE35B}" type="presParOf" srcId="{2074048D-8B83-4D1A-B893-A10A4B0409E7}" destId="{9FA3EBEF-89C4-43DE-BF3B-A3CBF3A2164B}" srcOrd="2" destOrd="0" presId="urn:microsoft.com/office/officeart/2018/2/layout/IconVerticalSolidList"/>
    <dgm:cxn modelId="{16AF861C-67D3-C64F-B401-99A74C431174}" type="presParOf" srcId="{2074048D-8B83-4D1A-B893-A10A4B0409E7}" destId="{3D2D134E-B33A-4AF6-BDC4-0534590F207D}" srcOrd="3" destOrd="0" presId="urn:microsoft.com/office/officeart/2018/2/layout/IconVerticalSolidList"/>
    <dgm:cxn modelId="{56B94D94-6A69-054A-B888-B9C0FE292C0A}" type="presParOf" srcId="{ED841D6D-D5DC-4AE7-82AC-2F71BC2AA3F2}" destId="{3F7815CD-AD8C-4C9A-9DAC-7D848FD5DF43}" srcOrd="1" destOrd="0" presId="urn:microsoft.com/office/officeart/2018/2/layout/IconVerticalSolidList"/>
    <dgm:cxn modelId="{0058C021-A748-564E-A0D6-F440B59C4363}" type="presParOf" srcId="{ED841D6D-D5DC-4AE7-82AC-2F71BC2AA3F2}" destId="{E88B8640-11FC-4B5F-875D-DB6E09ACBE68}" srcOrd="2" destOrd="0" presId="urn:microsoft.com/office/officeart/2018/2/layout/IconVerticalSolidList"/>
    <dgm:cxn modelId="{026F0B47-2040-2C44-9A13-C01D6CA0B301}" type="presParOf" srcId="{E88B8640-11FC-4B5F-875D-DB6E09ACBE68}" destId="{CC13DBE2-8608-4A97-A0CF-1F91D63E3584}" srcOrd="0" destOrd="0" presId="urn:microsoft.com/office/officeart/2018/2/layout/IconVerticalSolidList"/>
    <dgm:cxn modelId="{6522B1DD-F4B5-7448-9FA1-491C8670F21A}" type="presParOf" srcId="{E88B8640-11FC-4B5F-875D-DB6E09ACBE68}" destId="{DE8A2070-011C-49A9-855F-4D39AFCF4BCE}" srcOrd="1" destOrd="0" presId="urn:microsoft.com/office/officeart/2018/2/layout/IconVerticalSolidList"/>
    <dgm:cxn modelId="{67F75324-0864-2E43-A0A2-62B0245BC47C}" type="presParOf" srcId="{E88B8640-11FC-4B5F-875D-DB6E09ACBE68}" destId="{D74B327F-964E-4ECA-8EDF-EBD4778E2BD9}" srcOrd="2" destOrd="0" presId="urn:microsoft.com/office/officeart/2018/2/layout/IconVerticalSolidList"/>
    <dgm:cxn modelId="{7E3E8C6B-E441-574D-9066-5687F9536E17}" type="presParOf" srcId="{E88B8640-11FC-4B5F-875D-DB6E09ACBE68}" destId="{783CA807-D7F7-4E48-9D16-32FE2092E6C0}" srcOrd="3" destOrd="0" presId="urn:microsoft.com/office/officeart/2018/2/layout/IconVerticalSolidList"/>
    <dgm:cxn modelId="{791B993E-10B9-5C40-AB5E-D2DE1D19F841}" type="presParOf" srcId="{ED841D6D-D5DC-4AE7-82AC-2F71BC2AA3F2}" destId="{0338EE01-7553-4631-A83E-A6385196AA50}" srcOrd="3" destOrd="0" presId="urn:microsoft.com/office/officeart/2018/2/layout/IconVerticalSolidList"/>
    <dgm:cxn modelId="{0DD1C907-8C8E-2946-B7EF-B035AF86AF55}" type="presParOf" srcId="{ED841D6D-D5DC-4AE7-82AC-2F71BC2AA3F2}" destId="{2A1C7944-FEE6-4124-BB99-EADFB3505F39}" srcOrd="4" destOrd="0" presId="urn:microsoft.com/office/officeart/2018/2/layout/IconVerticalSolidList"/>
    <dgm:cxn modelId="{2AD2A1DA-869F-D44C-8425-697B2D18CD39}" type="presParOf" srcId="{2A1C7944-FEE6-4124-BB99-EADFB3505F39}" destId="{B097FF03-D27C-4DA9-B22A-B9F579945B4F}" srcOrd="0" destOrd="0" presId="urn:microsoft.com/office/officeart/2018/2/layout/IconVerticalSolidList"/>
    <dgm:cxn modelId="{4AA6594C-07A3-4D4A-80A5-46EE42956C3B}" type="presParOf" srcId="{2A1C7944-FEE6-4124-BB99-EADFB3505F39}" destId="{55F4FBB3-BAB9-4185-9B28-4EC30A95BEDE}" srcOrd="1" destOrd="0" presId="urn:microsoft.com/office/officeart/2018/2/layout/IconVerticalSolidList"/>
    <dgm:cxn modelId="{963ACBF7-67A2-4044-A307-A892255BDEB9}" type="presParOf" srcId="{2A1C7944-FEE6-4124-BB99-EADFB3505F39}" destId="{77ED0CBB-E78B-4592-AB5D-0079406EE655}" srcOrd="2" destOrd="0" presId="urn:microsoft.com/office/officeart/2018/2/layout/IconVerticalSolidList"/>
    <dgm:cxn modelId="{71D4CAB2-40E0-9A48-8254-89103ED9E9EE}" type="presParOf" srcId="{2A1C7944-FEE6-4124-BB99-EADFB3505F39}" destId="{AB3C5BD5-1119-40BC-99FE-63A47F810E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0BF24-4451-45C0-BFC5-3CBA667CB026}">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A0649-B005-45EE-BCDC-81EB324760FB}">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836790-1E68-4637-B6DB-2502E66B683D}">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Skeleton Plane &amp; Surface Plane</a:t>
          </a:r>
        </a:p>
      </dsp:txBody>
      <dsp:txXfrm>
        <a:off x="937002" y="1903"/>
        <a:ext cx="5576601" cy="811257"/>
      </dsp:txXfrm>
    </dsp:sp>
    <dsp:sp modelId="{A6FC843C-2EA9-4198-ACA8-A26835F81BDC}">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9AB0A-B109-4DDD-B980-FFA2FFF02668}">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A86D5D-7EE5-4210-9477-250BA85F924D}">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Google Design Material</a:t>
          </a:r>
        </a:p>
      </dsp:txBody>
      <dsp:txXfrm>
        <a:off x="937002" y="1015975"/>
        <a:ext cx="5576601" cy="811257"/>
      </dsp:txXfrm>
    </dsp:sp>
    <dsp:sp modelId="{8DEFB1E2-8AEA-4999-8649-7A6EA122B1EC}">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D2AD6C-AA9D-43BD-9A1B-BBF867562E24}">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313FE2-F0AC-48BC-8D3B-7124E86C9CC8}">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UX Principles</a:t>
          </a:r>
        </a:p>
      </dsp:txBody>
      <dsp:txXfrm>
        <a:off x="937002" y="2030048"/>
        <a:ext cx="5576601" cy="811257"/>
      </dsp:txXfrm>
    </dsp:sp>
    <dsp:sp modelId="{824870DC-F4CF-4AB8-80B9-0757B4F4DED2}">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0DB4AF-2069-49E7-9A62-88EEEEA5D47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F47BEE-8944-4DCB-B014-76FBC56A7656}">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UX Research Methods</a:t>
          </a:r>
        </a:p>
      </dsp:txBody>
      <dsp:txXfrm>
        <a:off x="937002" y="3044120"/>
        <a:ext cx="5576601" cy="811257"/>
      </dsp:txXfrm>
    </dsp:sp>
    <dsp:sp modelId="{F0FC07A1-4BCE-441F-A953-209F6FC99B49}">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33C04-F147-405E-BF7A-FCE860B9D36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1E3DFE-BFD2-4C26-ABBB-9E3F87C6BAC1}">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IBM Design Thinking</a:t>
          </a:r>
        </a:p>
      </dsp:txBody>
      <dsp:txXfrm>
        <a:off x="937002" y="4058192"/>
        <a:ext cx="5576601" cy="811257"/>
      </dsp:txXfrm>
    </dsp:sp>
    <dsp:sp modelId="{64C4AE22-73FF-46BF-B37D-F50EC67DD2F7}">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106E1-AACF-474A-B44C-DEDB07A8F6F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C1B19-9936-46E4-998F-1CDA85D0288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Style Guide</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A01F-4EA2-428C-8794-E9E4456E6235}">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63CD37-4C10-4D13-885B-85F0AC577AC7}">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727725-3088-4077-B6CA-45AB2BA0B7DC}">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US" sz="2100" kern="1200"/>
            <a:t>Skeleton determines the visual form on the screen, presentation and arrangement of all elements that makes us interact with the functionality of the system that exist on the interface. </a:t>
          </a:r>
        </a:p>
      </dsp:txBody>
      <dsp:txXfrm>
        <a:off x="1435988" y="531"/>
        <a:ext cx="9079611" cy="1243280"/>
      </dsp:txXfrm>
    </dsp:sp>
    <dsp:sp modelId="{1E2F2E04-F7B2-4C9C-8F5E-033EB1B662A5}">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235EED-34DB-462E-B292-E05C961C55E9}">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D37D5-98A7-43F7-B71A-B08CECDCF28C}">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US" sz="2100" kern="1200"/>
            <a:t>Also how the user moves through the information, and how information is presented to make it effective, clear, obvious.</a:t>
          </a:r>
        </a:p>
      </dsp:txBody>
      <dsp:txXfrm>
        <a:off x="1435988" y="1554631"/>
        <a:ext cx="9079611" cy="1243280"/>
      </dsp:txXfrm>
    </dsp:sp>
    <dsp:sp modelId="{F086BB2A-A86F-4433-8E2C-9A0C23507DB0}">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B48090-C45C-4DEF-B8C0-F1BC40C35170}">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F370BF-1182-4047-A72F-ED002E5061C5}">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US" sz="2100" b="1" kern="1200"/>
            <a:t>Wireframes</a:t>
          </a:r>
          <a:r>
            <a:rPr lang="en-US" sz="2100" kern="1200"/>
            <a:t> are widely used to create a visual format, which is a Static diagrams that represent a visual format of the product, including content, navigation and ways for interactions.</a:t>
          </a:r>
        </a:p>
      </dsp:txBody>
      <dsp:txXfrm>
        <a:off x="1435988" y="3108732"/>
        <a:ext cx="9079611" cy="12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E39F8-E99A-4C62-A76C-DCF8BC6AC805}">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60152-C86C-4ECA-A28C-BE7939ED28F4}">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0EE826-41D6-4546-B21E-68E30D9E06D1}">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100000"/>
            </a:lnSpc>
            <a:spcBef>
              <a:spcPct val="0"/>
            </a:spcBef>
            <a:spcAft>
              <a:spcPct val="35000"/>
            </a:spcAft>
            <a:buNone/>
          </a:pPr>
          <a:r>
            <a:rPr lang="en-US" sz="1600" kern="1200" dirty="0"/>
            <a:t>What do you need for your event? A ticketing system, event application, attendee engagement solutions, attendee check-out tools…Write down all you can think of.</a:t>
          </a:r>
        </a:p>
      </dsp:txBody>
      <dsp:txXfrm>
        <a:off x="1131174" y="4597"/>
        <a:ext cx="5382429" cy="979371"/>
      </dsp:txXfrm>
    </dsp:sp>
    <dsp:sp modelId="{054EBA39-AC17-4E6A-8B8C-920E6A43A4FF}">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CA3AE-D611-4106-83E1-F5638D365F57}">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3C8620-2330-4F8A-BCCB-DEE9A740C8CF}">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100000"/>
            </a:lnSpc>
            <a:spcBef>
              <a:spcPct val="0"/>
            </a:spcBef>
            <a:spcAft>
              <a:spcPct val="35000"/>
            </a:spcAft>
            <a:buNone/>
          </a:pPr>
          <a:r>
            <a:rPr lang="en-US" sz="1600" kern="1200" dirty="0"/>
            <a:t>What are the different strengths of the event planning app? Can one app cover all of your needs?</a:t>
          </a:r>
        </a:p>
      </dsp:txBody>
      <dsp:txXfrm>
        <a:off x="1131174" y="1228812"/>
        <a:ext cx="5382429" cy="979371"/>
      </dsp:txXfrm>
    </dsp:sp>
    <dsp:sp modelId="{679AC7B7-81BC-43F3-A043-9F1CB4E73E43}">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62F04-BCEC-4B23-AB8E-B69C391A92DB}">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DAFC73-DE17-47F2-8ADA-D5CD8B1CB91E}">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100000"/>
            </a:lnSpc>
            <a:spcBef>
              <a:spcPct val="0"/>
            </a:spcBef>
            <a:spcAft>
              <a:spcPct val="35000"/>
            </a:spcAft>
            <a:buNone/>
          </a:pPr>
          <a:r>
            <a:rPr lang="en-US" sz="1600" kern="1200" dirty="0"/>
            <a:t>Is the event planning app mobile-friendly? Do they offer a website for your attendees too?</a:t>
          </a:r>
        </a:p>
      </dsp:txBody>
      <dsp:txXfrm>
        <a:off x="1131174" y="2453027"/>
        <a:ext cx="5382429" cy="979371"/>
      </dsp:txXfrm>
    </dsp:sp>
    <dsp:sp modelId="{F6CC537D-6E35-4E44-81F8-79DE8266D977}">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EE333-6DA9-46DA-B9E9-643863BBE0ED}">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8AA513-51DA-4228-AD0E-6C68D8EE44CE}">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100000"/>
            </a:lnSpc>
            <a:spcBef>
              <a:spcPct val="0"/>
            </a:spcBef>
            <a:spcAft>
              <a:spcPct val="35000"/>
            </a:spcAft>
            <a:buNone/>
          </a:pPr>
          <a:r>
            <a:rPr lang="en-US" sz="1600" kern="1200" dirty="0"/>
            <a:t>What are their reviews like in app stores and user communities?</a:t>
          </a:r>
        </a:p>
      </dsp:txBody>
      <dsp:txXfrm>
        <a:off x="1131174" y="3677241"/>
        <a:ext cx="5382429" cy="979371"/>
      </dsp:txXfrm>
    </dsp:sp>
    <dsp:sp modelId="{B2258552-5790-4752-9A07-9049E73E7E2D}">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096620-06D2-4795-B215-6B7D1D380388}">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D9D8BC-F660-4633-99CC-290226192EF6}">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100000"/>
            </a:lnSpc>
            <a:spcBef>
              <a:spcPct val="0"/>
            </a:spcBef>
            <a:spcAft>
              <a:spcPct val="35000"/>
            </a:spcAft>
            <a:buNone/>
          </a:pPr>
          <a:r>
            <a:rPr lang="en-US" sz="1600" kern="1200" dirty="0"/>
            <a:t>How easily can you adopt them? Check if you can schedule a live demo or even test it out in advance.</a:t>
          </a:r>
        </a:p>
      </dsp:txBody>
      <dsp:txXfrm>
        <a:off x="1131174" y="4901456"/>
        <a:ext cx="5382429" cy="979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92A8D-3928-41A1-8D43-7FA8176CA689}">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94B1B-2984-49BD-B334-38F796A2916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2D134E-B33A-4AF6-BDC4-0534590F207D}">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100000"/>
            </a:lnSpc>
            <a:spcBef>
              <a:spcPct val="0"/>
            </a:spcBef>
            <a:spcAft>
              <a:spcPct val="35000"/>
            </a:spcAft>
            <a:buNone/>
          </a:pPr>
          <a:r>
            <a:rPr lang="en-US" sz="2000" kern="1200"/>
            <a:t>As the name is pronounced as “venue” and this app is all about finding an event, that’s why we chose our app name as VenYou i.e venue for you.</a:t>
          </a:r>
        </a:p>
      </dsp:txBody>
      <dsp:txXfrm>
        <a:off x="1941716" y="718"/>
        <a:ext cx="4571887" cy="1681139"/>
      </dsp:txXfrm>
    </dsp:sp>
    <dsp:sp modelId="{CC13DBE2-8608-4A97-A0CF-1F91D63E3584}">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A2070-011C-49A9-855F-4D39AFCF4BCE}">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3CA807-D7F7-4E48-9D16-32FE2092E6C0}">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100000"/>
            </a:lnSpc>
            <a:spcBef>
              <a:spcPct val="0"/>
            </a:spcBef>
            <a:spcAft>
              <a:spcPct val="35000"/>
            </a:spcAft>
            <a:buNone/>
          </a:pPr>
          <a:r>
            <a:rPr lang="en-US" sz="2000" kern="1200"/>
            <a:t>We kept it short and upto the core with less than 10 characters. It also focuses on the functionality of the app.</a:t>
          </a:r>
        </a:p>
      </dsp:txBody>
      <dsp:txXfrm>
        <a:off x="1941716" y="2102143"/>
        <a:ext cx="4571887" cy="1681139"/>
      </dsp:txXfrm>
    </dsp:sp>
    <dsp:sp modelId="{B097FF03-D27C-4DA9-B22A-B9F579945B4F}">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F4FBB3-BAB9-4185-9B28-4EC30A95BEDE}">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3C5BD5-1119-40BC-99FE-63A47F810EA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100000"/>
            </a:lnSpc>
            <a:spcBef>
              <a:spcPct val="0"/>
            </a:spcBef>
            <a:spcAft>
              <a:spcPct val="35000"/>
            </a:spcAft>
            <a:buNone/>
          </a:pPr>
          <a:r>
            <a:rPr lang="en-US" sz="2000" kern="1200"/>
            <a:t>We avoided fabrication and elaboration of words and symbols.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9181E-25FD-AD46-9BB5-F22EC3295D31}" type="datetimeFigureOut">
              <a:rPr lang="en-US" smtClean="0"/>
              <a:t>4/13/2020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02359-CEA8-3746-AF5E-4C3AC06A1D65}" type="slidenum">
              <a:rPr lang="en-US" smtClean="0"/>
              <a:t>‹#›</a:t>
            </a:fld>
            <a:endParaRPr lang="en-US"/>
          </a:p>
        </p:txBody>
      </p:sp>
    </p:spTree>
    <p:extLst>
      <p:ext uri="{BB962C8B-B14F-4D97-AF65-F5344CB8AC3E}">
        <p14:creationId xmlns:p14="http://schemas.microsoft.com/office/powerpoint/2010/main" val="2060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93b26f5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93b26f5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22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302359-CEA8-3746-AF5E-4C3AC06A1D65}" type="slidenum">
              <a:rPr lang="en-US" smtClean="0"/>
              <a:t>6</a:t>
            </a:fld>
            <a:endParaRPr lang="en-US"/>
          </a:p>
        </p:txBody>
      </p:sp>
    </p:spTree>
    <p:extLst>
      <p:ext uri="{BB962C8B-B14F-4D97-AF65-F5344CB8AC3E}">
        <p14:creationId xmlns:p14="http://schemas.microsoft.com/office/powerpoint/2010/main" val="397323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7e33af54f2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7e33af54f2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04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8BA88-8119-F74C-8677-CE5AC90103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3582ED-C086-1245-AD1A-74CA999BEB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F0A07C-750B-8C4F-B754-DCC10FCE8E67}"/>
              </a:ext>
            </a:extLst>
          </p:cNvPr>
          <p:cNvSpPr>
            <a:spLocks noGrp="1"/>
          </p:cNvSpPr>
          <p:nvPr>
            <p:ph type="dt" sz="half" idx="10"/>
          </p:nvPr>
        </p:nvSpPr>
        <p:spPr/>
        <p:txBody>
          <a:bodyPr/>
          <a:lstStyle/>
          <a:p>
            <a:fld id="{69C4E0A5-5651-EE42-ABE0-BC8758BFFDAC}" type="datetimeFigureOut">
              <a:rPr lang="en-US" smtClean="0"/>
              <a:t>4/13/2020</a:t>
            </a:fld>
            <a:endParaRPr lang="en-US"/>
          </a:p>
        </p:txBody>
      </p:sp>
      <p:sp>
        <p:nvSpPr>
          <p:cNvPr id="5" name="Footer Placeholder 4">
            <a:extLst>
              <a:ext uri="{FF2B5EF4-FFF2-40B4-BE49-F238E27FC236}">
                <a16:creationId xmlns:a16="http://schemas.microsoft.com/office/drawing/2014/main" id="{8E0F4428-0F71-B24B-BE4E-84949D10F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120F8-6AA9-7141-B41E-40871B65BB61}"/>
              </a:ext>
            </a:extLst>
          </p:cNvPr>
          <p:cNvSpPr>
            <a:spLocks noGrp="1"/>
          </p:cNvSpPr>
          <p:nvPr>
            <p:ph type="sldNum" sz="quarter" idx="12"/>
          </p:nvPr>
        </p:nvSpPr>
        <p:spPr/>
        <p:txBody>
          <a:bodyPr/>
          <a:lstStyle/>
          <a:p>
            <a:fld id="{FE5A88BC-4969-1A47-BA83-F54B090BDB5E}" type="slidenum">
              <a:rPr lang="en-US" smtClean="0"/>
              <a:t>‹#›</a:t>
            </a:fld>
            <a:endParaRPr lang="en-US"/>
          </a:p>
        </p:txBody>
      </p:sp>
    </p:spTree>
    <p:extLst>
      <p:ext uri="{BB962C8B-B14F-4D97-AF65-F5344CB8AC3E}">
        <p14:creationId xmlns:p14="http://schemas.microsoft.com/office/powerpoint/2010/main" val="2912259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F299A-5EBD-224A-AFC5-BD80C593DC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B98A2F-A2FA-E546-A411-7D29FA60E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BEB9E-6BFB-BD47-A12B-7E91F7A137A5}"/>
              </a:ext>
            </a:extLst>
          </p:cNvPr>
          <p:cNvSpPr>
            <a:spLocks noGrp="1"/>
          </p:cNvSpPr>
          <p:nvPr>
            <p:ph type="dt" sz="half" idx="10"/>
          </p:nvPr>
        </p:nvSpPr>
        <p:spPr/>
        <p:txBody>
          <a:bodyPr/>
          <a:lstStyle/>
          <a:p>
            <a:fld id="{69C4E0A5-5651-EE42-ABE0-BC8758BFFDAC}" type="datetimeFigureOut">
              <a:rPr lang="en-US" smtClean="0"/>
              <a:t>4/13/2020</a:t>
            </a:fld>
            <a:endParaRPr lang="en-US"/>
          </a:p>
        </p:txBody>
      </p:sp>
      <p:sp>
        <p:nvSpPr>
          <p:cNvPr id="5" name="Footer Placeholder 4">
            <a:extLst>
              <a:ext uri="{FF2B5EF4-FFF2-40B4-BE49-F238E27FC236}">
                <a16:creationId xmlns:a16="http://schemas.microsoft.com/office/drawing/2014/main" id="{7B2E73CE-74F3-9447-9274-E7BD6D53E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2148B-51FA-0542-852B-2DB6B5CC6084}"/>
              </a:ext>
            </a:extLst>
          </p:cNvPr>
          <p:cNvSpPr>
            <a:spLocks noGrp="1"/>
          </p:cNvSpPr>
          <p:nvPr>
            <p:ph type="sldNum" sz="quarter" idx="12"/>
          </p:nvPr>
        </p:nvSpPr>
        <p:spPr/>
        <p:txBody>
          <a:bodyPr/>
          <a:lstStyle/>
          <a:p>
            <a:fld id="{FE5A88BC-4969-1A47-BA83-F54B090BDB5E}" type="slidenum">
              <a:rPr lang="en-US" smtClean="0"/>
              <a:t>‹#›</a:t>
            </a:fld>
            <a:endParaRPr lang="en-US"/>
          </a:p>
        </p:txBody>
      </p:sp>
    </p:spTree>
    <p:extLst>
      <p:ext uri="{BB962C8B-B14F-4D97-AF65-F5344CB8AC3E}">
        <p14:creationId xmlns:p14="http://schemas.microsoft.com/office/powerpoint/2010/main" val="143045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F2100A-F638-394B-AF6E-D8FC21A534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A6680D-853C-0644-85B5-11942D3E94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FE01D7-E448-364A-A9DD-595FF402AEA3}"/>
              </a:ext>
            </a:extLst>
          </p:cNvPr>
          <p:cNvSpPr>
            <a:spLocks noGrp="1"/>
          </p:cNvSpPr>
          <p:nvPr>
            <p:ph type="dt" sz="half" idx="10"/>
          </p:nvPr>
        </p:nvSpPr>
        <p:spPr/>
        <p:txBody>
          <a:bodyPr/>
          <a:lstStyle/>
          <a:p>
            <a:fld id="{69C4E0A5-5651-EE42-ABE0-BC8758BFFDAC}" type="datetimeFigureOut">
              <a:rPr lang="en-US" smtClean="0"/>
              <a:t>4/13/2020</a:t>
            </a:fld>
            <a:endParaRPr lang="en-US"/>
          </a:p>
        </p:txBody>
      </p:sp>
      <p:sp>
        <p:nvSpPr>
          <p:cNvPr id="5" name="Footer Placeholder 4">
            <a:extLst>
              <a:ext uri="{FF2B5EF4-FFF2-40B4-BE49-F238E27FC236}">
                <a16:creationId xmlns:a16="http://schemas.microsoft.com/office/drawing/2014/main" id="{1C34F784-FA6B-664E-9782-F830CF77F7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1E499-D373-5140-9A3A-9CC200F9A9AE}"/>
              </a:ext>
            </a:extLst>
          </p:cNvPr>
          <p:cNvSpPr>
            <a:spLocks noGrp="1"/>
          </p:cNvSpPr>
          <p:nvPr>
            <p:ph type="sldNum" sz="quarter" idx="12"/>
          </p:nvPr>
        </p:nvSpPr>
        <p:spPr/>
        <p:txBody>
          <a:bodyPr/>
          <a:lstStyle/>
          <a:p>
            <a:fld id="{FE5A88BC-4969-1A47-BA83-F54B090BDB5E}" type="slidenum">
              <a:rPr lang="en-US" smtClean="0"/>
              <a:t>‹#›</a:t>
            </a:fld>
            <a:endParaRPr lang="en-US"/>
          </a:p>
        </p:txBody>
      </p:sp>
    </p:spTree>
    <p:extLst>
      <p:ext uri="{BB962C8B-B14F-4D97-AF65-F5344CB8AC3E}">
        <p14:creationId xmlns:p14="http://schemas.microsoft.com/office/powerpoint/2010/main" val="353975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CEC06-6337-D248-9A79-608F6BD6D2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8C7672-66E2-2D4F-99EC-D37DE14E5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B8D35-EFCC-9C44-9844-63AF0FB1D350}"/>
              </a:ext>
            </a:extLst>
          </p:cNvPr>
          <p:cNvSpPr>
            <a:spLocks noGrp="1"/>
          </p:cNvSpPr>
          <p:nvPr>
            <p:ph type="dt" sz="half" idx="10"/>
          </p:nvPr>
        </p:nvSpPr>
        <p:spPr/>
        <p:txBody>
          <a:bodyPr/>
          <a:lstStyle/>
          <a:p>
            <a:fld id="{69C4E0A5-5651-EE42-ABE0-BC8758BFFDAC}" type="datetimeFigureOut">
              <a:rPr lang="en-US" smtClean="0"/>
              <a:t>4/13/2020</a:t>
            </a:fld>
            <a:endParaRPr lang="en-US"/>
          </a:p>
        </p:txBody>
      </p:sp>
      <p:sp>
        <p:nvSpPr>
          <p:cNvPr id="5" name="Footer Placeholder 4">
            <a:extLst>
              <a:ext uri="{FF2B5EF4-FFF2-40B4-BE49-F238E27FC236}">
                <a16:creationId xmlns:a16="http://schemas.microsoft.com/office/drawing/2014/main" id="{97F80E3B-4880-8446-AE30-7DAA6D60C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0EDDC-B924-9E4A-8DB2-DA07F359C734}"/>
              </a:ext>
            </a:extLst>
          </p:cNvPr>
          <p:cNvSpPr>
            <a:spLocks noGrp="1"/>
          </p:cNvSpPr>
          <p:nvPr>
            <p:ph type="sldNum" sz="quarter" idx="12"/>
          </p:nvPr>
        </p:nvSpPr>
        <p:spPr/>
        <p:txBody>
          <a:bodyPr/>
          <a:lstStyle/>
          <a:p>
            <a:fld id="{FE5A88BC-4969-1A47-BA83-F54B090BDB5E}" type="slidenum">
              <a:rPr lang="en-US" smtClean="0"/>
              <a:t>‹#›</a:t>
            </a:fld>
            <a:endParaRPr lang="en-US"/>
          </a:p>
        </p:txBody>
      </p:sp>
    </p:spTree>
    <p:extLst>
      <p:ext uri="{BB962C8B-B14F-4D97-AF65-F5344CB8AC3E}">
        <p14:creationId xmlns:p14="http://schemas.microsoft.com/office/powerpoint/2010/main" val="31896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8E3D9-13A4-0046-9BD7-C3B64A621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2C2589-83C7-0640-9D75-4E2757D348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1EDD2E-0F71-7B48-9EC9-65C53ECAB111}"/>
              </a:ext>
            </a:extLst>
          </p:cNvPr>
          <p:cNvSpPr>
            <a:spLocks noGrp="1"/>
          </p:cNvSpPr>
          <p:nvPr>
            <p:ph type="dt" sz="half" idx="10"/>
          </p:nvPr>
        </p:nvSpPr>
        <p:spPr/>
        <p:txBody>
          <a:bodyPr/>
          <a:lstStyle/>
          <a:p>
            <a:fld id="{69C4E0A5-5651-EE42-ABE0-BC8758BFFDAC}" type="datetimeFigureOut">
              <a:rPr lang="en-US" smtClean="0"/>
              <a:t>4/13/2020</a:t>
            </a:fld>
            <a:endParaRPr lang="en-US"/>
          </a:p>
        </p:txBody>
      </p:sp>
      <p:sp>
        <p:nvSpPr>
          <p:cNvPr id="5" name="Footer Placeholder 4">
            <a:extLst>
              <a:ext uri="{FF2B5EF4-FFF2-40B4-BE49-F238E27FC236}">
                <a16:creationId xmlns:a16="http://schemas.microsoft.com/office/drawing/2014/main" id="{DFF2B29A-DAD0-7A43-A9ED-9AB303E56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96965-4A14-D640-94FF-9BF56D375A18}"/>
              </a:ext>
            </a:extLst>
          </p:cNvPr>
          <p:cNvSpPr>
            <a:spLocks noGrp="1"/>
          </p:cNvSpPr>
          <p:nvPr>
            <p:ph type="sldNum" sz="quarter" idx="12"/>
          </p:nvPr>
        </p:nvSpPr>
        <p:spPr/>
        <p:txBody>
          <a:bodyPr/>
          <a:lstStyle/>
          <a:p>
            <a:fld id="{FE5A88BC-4969-1A47-BA83-F54B090BDB5E}" type="slidenum">
              <a:rPr lang="en-US" smtClean="0"/>
              <a:t>‹#›</a:t>
            </a:fld>
            <a:endParaRPr lang="en-US"/>
          </a:p>
        </p:txBody>
      </p:sp>
    </p:spTree>
    <p:extLst>
      <p:ext uri="{BB962C8B-B14F-4D97-AF65-F5344CB8AC3E}">
        <p14:creationId xmlns:p14="http://schemas.microsoft.com/office/powerpoint/2010/main" val="1525561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3C4A-3CF1-CE48-8C57-7D48360DF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D36C93-3EF3-E947-A7AA-A53E2CDC38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B9F78-32C4-504D-A339-F04AD48A1C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C6FCF2-09D5-614E-A23B-F3C06ED8768B}"/>
              </a:ext>
            </a:extLst>
          </p:cNvPr>
          <p:cNvSpPr>
            <a:spLocks noGrp="1"/>
          </p:cNvSpPr>
          <p:nvPr>
            <p:ph type="dt" sz="half" idx="10"/>
          </p:nvPr>
        </p:nvSpPr>
        <p:spPr/>
        <p:txBody>
          <a:bodyPr/>
          <a:lstStyle/>
          <a:p>
            <a:fld id="{69C4E0A5-5651-EE42-ABE0-BC8758BFFDAC}" type="datetimeFigureOut">
              <a:rPr lang="en-US" smtClean="0"/>
              <a:t>4/13/2020</a:t>
            </a:fld>
            <a:endParaRPr lang="en-US"/>
          </a:p>
        </p:txBody>
      </p:sp>
      <p:sp>
        <p:nvSpPr>
          <p:cNvPr id="6" name="Footer Placeholder 5">
            <a:extLst>
              <a:ext uri="{FF2B5EF4-FFF2-40B4-BE49-F238E27FC236}">
                <a16:creationId xmlns:a16="http://schemas.microsoft.com/office/drawing/2014/main" id="{4477C206-C7EB-9D47-BEA4-697FE4895B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D3FC4D-4B82-6D4A-8B4F-D1F34940C3B8}"/>
              </a:ext>
            </a:extLst>
          </p:cNvPr>
          <p:cNvSpPr>
            <a:spLocks noGrp="1"/>
          </p:cNvSpPr>
          <p:nvPr>
            <p:ph type="sldNum" sz="quarter" idx="12"/>
          </p:nvPr>
        </p:nvSpPr>
        <p:spPr/>
        <p:txBody>
          <a:bodyPr/>
          <a:lstStyle/>
          <a:p>
            <a:fld id="{FE5A88BC-4969-1A47-BA83-F54B090BDB5E}" type="slidenum">
              <a:rPr lang="en-US" smtClean="0"/>
              <a:t>‹#›</a:t>
            </a:fld>
            <a:endParaRPr lang="en-US"/>
          </a:p>
        </p:txBody>
      </p:sp>
    </p:spTree>
    <p:extLst>
      <p:ext uri="{BB962C8B-B14F-4D97-AF65-F5344CB8AC3E}">
        <p14:creationId xmlns:p14="http://schemas.microsoft.com/office/powerpoint/2010/main" val="2028854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0DAC4-7DCA-F04C-A0E1-F0488A481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00417E-5A65-CD4A-A753-8C4429418E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4CEC05-6B87-A844-9CCE-3D62BD9405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1B63F-996D-E740-8FC1-0BBEADDE5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73BBD4-BF44-474C-8DC0-39AEA08AAB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AB1935-1D0A-A148-9216-FB49A9E7DAB3}"/>
              </a:ext>
            </a:extLst>
          </p:cNvPr>
          <p:cNvSpPr>
            <a:spLocks noGrp="1"/>
          </p:cNvSpPr>
          <p:nvPr>
            <p:ph type="dt" sz="half" idx="10"/>
          </p:nvPr>
        </p:nvSpPr>
        <p:spPr/>
        <p:txBody>
          <a:bodyPr/>
          <a:lstStyle/>
          <a:p>
            <a:fld id="{69C4E0A5-5651-EE42-ABE0-BC8758BFFDAC}" type="datetimeFigureOut">
              <a:rPr lang="en-US" smtClean="0"/>
              <a:t>4/13/2020</a:t>
            </a:fld>
            <a:endParaRPr lang="en-US"/>
          </a:p>
        </p:txBody>
      </p:sp>
      <p:sp>
        <p:nvSpPr>
          <p:cNvPr id="8" name="Footer Placeholder 7">
            <a:extLst>
              <a:ext uri="{FF2B5EF4-FFF2-40B4-BE49-F238E27FC236}">
                <a16:creationId xmlns:a16="http://schemas.microsoft.com/office/drawing/2014/main" id="{53729ADE-F259-D642-8319-815084ABE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B6A935-344F-0943-B65E-91BDF7B2BF0D}"/>
              </a:ext>
            </a:extLst>
          </p:cNvPr>
          <p:cNvSpPr>
            <a:spLocks noGrp="1"/>
          </p:cNvSpPr>
          <p:nvPr>
            <p:ph type="sldNum" sz="quarter" idx="12"/>
          </p:nvPr>
        </p:nvSpPr>
        <p:spPr/>
        <p:txBody>
          <a:bodyPr/>
          <a:lstStyle/>
          <a:p>
            <a:fld id="{FE5A88BC-4969-1A47-BA83-F54B090BDB5E}" type="slidenum">
              <a:rPr lang="en-US" smtClean="0"/>
              <a:t>‹#›</a:t>
            </a:fld>
            <a:endParaRPr lang="en-US"/>
          </a:p>
        </p:txBody>
      </p:sp>
    </p:spTree>
    <p:extLst>
      <p:ext uri="{BB962C8B-B14F-4D97-AF65-F5344CB8AC3E}">
        <p14:creationId xmlns:p14="http://schemas.microsoft.com/office/powerpoint/2010/main" val="3090021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C393-10F3-A549-BDFD-6E94B2E002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A0A52D-91C5-AE4E-BF7B-55E3A1E976FA}"/>
              </a:ext>
            </a:extLst>
          </p:cNvPr>
          <p:cNvSpPr>
            <a:spLocks noGrp="1"/>
          </p:cNvSpPr>
          <p:nvPr>
            <p:ph type="dt" sz="half" idx="10"/>
          </p:nvPr>
        </p:nvSpPr>
        <p:spPr/>
        <p:txBody>
          <a:bodyPr/>
          <a:lstStyle/>
          <a:p>
            <a:fld id="{69C4E0A5-5651-EE42-ABE0-BC8758BFFDAC}" type="datetimeFigureOut">
              <a:rPr lang="en-US" smtClean="0"/>
              <a:t>4/13/2020</a:t>
            </a:fld>
            <a:endParaRPr lang="en-US"/>
          </a:p>
        </p:txBody>
      </p:sp>
      <p:sp>
        <p:nvSpPr>
          <p:cNvPr id="4" name="Footer Placeholder 3">
            <a:extLst>
              <a:ext uri="{FF2B5EF4-FFF2-40B4-BE49-F238E27FC236}">
                <a16:creationId xmlns:a16="http://schemas.microsoft.com/office/drawing/2014/main" id="{DBFBA907-8AB6-224A-8438-001B13DD45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831E92-3FAC-5042-AB71-83397820C84B}"/>
              </a:ext>
            </a:extLst>
          </p:cNvPr>
          <p:cNvSpPr>
            <a:spLocks noGrp="1"/>
          </p:cNvSpPr>
          <p:nvPr>
            <p:ph type="sldNum" sz="quarter" idx="12"/>
          </p:nvPr>
        </p:nvSpPr>
        <p:spPr/>
        <p:txBody>
          <a:bodyPr/>
          <a:lstStyle/>
          <a:p>
            <a:fld id="{FE5A88BC-4969-1A47-BA83-F54B090BDB5E}" type="slidenum">
              <a:rPr lang="en-US" smtClean="0"/>
              <a:t>‹#›</a:t>
            </a:fld>
            <a:endParaRPr lang="en-US"/>
          </a:p>
        </p:txBody>
      </p:sp>
    </p:spTree>
    <p:extLst>
      <p:ext uri="{BB962C8B-B14F-4D97-AF65-F5344CB8AC3E}">
        <p14:creationId xmlns:p14="http://schemas.microsoft.com/office/powerpoint/2010/main" val="3833735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83909A-5E6A-7C46-B1F4-3560F2F0F5AA}"/>
              </a:ext>
            </a:extLst>
          </p:cNvPr>
          <p:cNvSpPr>
            <a:spLocks noGrp="1"/>
          </p:cNvSpPr>
          <p:nvPr>
            <p:ph type="dt" sz="half" idx="10"/>
          </p:nvPr>
        </p:nvSpPr>
        <p:spPr/>
        <p:txBody>
          <a:bodyPr/>
          <a:lstStyle/>
          <a:p>
            <a:fld id="{69C4E0A5-5651-EE42-ABE0-BC8758BFFDAC}" type="datetimeFigureOut">
              <a:rPr lang="en-US" smtClean="0"/>
              <a:t>4/13/2020</a:t>
            </a:fld>
            <a:endParaRPr lang="en-US"/>
          </a:p>
        </p:txBody>
      </p:sp>
      <p:sp>
        <p:nvSpPr>
          <p:cNvPr id="3" name="Footer Placeholder 2">
            <a:extLst>
              <a:ext uri="{FF2B5EF4-FFF2-40B4-BE49-F238E27FC236}">
                <a16:creationId xmlns:a16="http://schemas.microsoft.com/office/drawing/2014/main" id="{F429DD53-42F9-834E-BBD7-2AB3A5B547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D34A0B-DC3D-7A40-8353-2340674DF95E}"/>
              </a:ext>
            </a:extLst>
          </p:cNvPr>
          <p:cNvSpPr>
            <a:spLocks noGrp="1"/>
          </p:cNvSpPr>
          <p:nvPr>
            <p:ph type="sldNum" sz="quarter" idx="12"/>
          </p:nvPr>
        </p:nvSpPr>
        <p:spPr/>
        <p:txBody>
          <a:bodyPr/>
          <a:lstStyle/>
          <a:p>
            <a:fld id="{FE5A88BC-4969-1A47-BA83-F54B090BDB5E}" type="slidenum">
              <a:rPr lang="en-US" smtClean="0"/>
              <a:t>‹#›</a:t>
            </a:fld>
            <a:endParaRPr lang="en-US"/>
          </a:p>
        </p:txBody>
      </p:sp>
    </p:spTree>
    <p:extLst>
      <p:ext uri="{BB962C8B-B14F-4D97-AF65-F5344CB8AC3E}">
        <p14:creationId xmlns:p14="http://schemas.microsoft.com/office/powerpoint/2010/main" val="168943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EB0B-F906-254E-A29C-44B0BCC845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01320D-67CC-8147-8E32-9E89A83821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3AB2BC-399C-E447-A168-374C759279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A3F41-AE9F-F044-9EEE-94B6CCE284C7}"/>
              </a:ext>
            </a:extLst>
          </p:cNvPr>
          <p:cNvSpPr>
            <a:spLocks noGrp="1"/>
          </p:cNvSpPr>
          <p:nvPr>
            <p:ph type="dt" sz="half" idx="10"/>
          </p:nvPr>
        </p:nvSpPr>
        <p:spPr/>
        <p:txBody>
          <a:bodyPr/>
          <a:lstStyle/>
          <a:p>
            <a:fld id="{69C4E0A5-5651-EE42-ABE0-BC8758BFFDAC}" type="datetimeFigureOut">
              <a:rPr lang="en-US" smtClean="0"/>
              <a:t>4/13/2020</a:t>
            </a:fld>
            <a:endParaRPr lang="en-US"/>
          </a:p>
        </p:txBody>
      </p:sp>
      <p:sp>
        <p:nvSpPr>
          <p:cNvPr id="6" name="Footer Placeholder 5">
            <a:extLst>
              <a:ext uri="{FF2B5EF4-FFF2-40B4-BE49-F238E27FC236}">
                <a16:creationId xmlns:a16="http://schemas.microsoft.com/office/drawing/2014/main" id="{67FAD28A-AB17-474B-B565-CC119DB7A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9490B-9BCB-7C44-AC39-AF165FAB4B84}"/>
              </a:ext>
            </a:extLst>
          </p:cNvPr>
          <p:cNvSpPr>
            <a:spLocks noGrp="1"/>
          </p:cNvSpPr>
          <p:nvPr>
            <p:ph type="sldNum" sz="quarter" idx="12"/>
          </p:nvPr>
        </p:nvSpPr>
        <p:spPr/>
        <p:txBody>
          <a:bodyPr/>
          <a:lstStyle/>
          <a:p>
            <a:fld id="{FE5A88BC-4969-1A47-BA83-F54B090BDB5E}" type="slidenum">
              <a:rPr lang="en-US" smtClean="0"/>
              <a:t>‹#›</a:t>
            </a:fld>
            <a:endParaRPr lang="en-US"/>
          </a:p>
        </p:txBody>
      </p:sp>
    </p:spTree>
    <p:extLst>
      <p:ext uri="{BB962C8B-B14F-4D97-AF65-F5344CB8AC3E}">
        <p14:creationId xmlns:p14="http://schemas.microsoft.com/office/powerpoint/2010/main" val="273592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D9FF-78DA-124F-8370-34333B0C9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C49B15-31B7-6345-BF44-39E03A611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B19D15-14B0-E743-9F30-039FCB2BF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74F269-3F35-A042-8CA6-3FA4FA6C5527}"/>
              </a:ext>
            </a:extLst>
          </p:cNvPr>
          <p:cNvSpPr>
            <a:spLocks noGrp="1"/>
          </p:cNvSpPr>
          <p:nvPr>
            <p:ph type="dt" sz="half" idx="10"/>
          </p:nvPr>
        </p:nvSpPr>
        <p:spPr/>
        <p:txBody>
          <a:bodyPr/>
          <a:lstStyle/>
          <a:p>
            <a:fld id="{69C4E0A5-5651-EE42-ABE0-BC8758BFFDAC}" type="datetimeFigureOut">
              <a:rPr lang="en-US" smtClean="0"/>
              <a:t>4/13/2020</a:t>
            </a:fld>
            <a:endParaRPr lang="en-US"/>
          </a:p>
        </p:txBody>
      </p:sp>
      <p:sp>
        <p:nvSpPr>
          <p:cNvPr id="6" name="Footer Placeholder 5">
            <a:extLst>
              <a:ext uri="{FF2B5EF4-FFF2-40B4-BE49-F238E27FC236}">
                <a16:creationId xmlns:a16="http://schemas.microsoft.com/office/drawing/2014/main" id="{ABC4FDAC-D45E-BC48-928B-FAB65687A7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48F9BB-8485-9F40-9273-77BCB8268FD8}"/>
              </a:ext>
            </a:extLst>
          </p:cNvPr>
          <p:cNvSpPr>
            <a:spLocks noGrp="1"/>
          </p:cNvSpPr>
          <p:nvPr>
            <p:ph type="sldNum" sz="quarter" idx="12"/>
          </p:nvPr>
        </p:nvSpPr>
        <p:spPr/>
        <p:txBody>
          <a:bodyPr/>
          <a:lstStyle/>
          <a:p>
            <a:fld id="{FE5A88BC-4969-1A47-BA83-F54B090BDB5E}" type="slidenum">
              <a:rPr lang="en-US" smtClean="0"/>
              <a:t>‹#›</a:t>
            </a:fld>
            <a:endParaRPr lang="en-US"/>
          </a:p>
        </p:txBody>
      </p:sp>
    </p:spTree>
    <p:extLst>
      <p:ext uri="{BB962C8B-B14F-4D97-AF65-F5344CB8AC3E}">
        <p14:creationId xmlns:p14="http://schemas.microsoft.com/office/powerpoint/2010/main" val="1502128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503D20-84D6-A346-BBC1-9A51AF8A9D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AD55EB-BE75-854C-A970-3EFED940C2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A09E2-AEA5-784E-B6D0-ABEDB5AE6E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C4E0A5-5651-EE42-ABE0-BC8758BFFDAC}" type="datetimeFigureOut">
              <a:rPr lang="en-US" smtClean="0"/>
              <a:t>4/13/2020</a:t>
            </a:fld>
            <a:endParaRPr lang="en-US"/>
          </a:p>
        </p:txBody>
      </p:sp>
      <p:sp>
        <p:nvSpPr>
          <p:cNvPr id="5" name="Footer Placeholder 4">
            <a:extLst>
              <a:ext uri="{FF2B5EF4-FFF2-40B4-BE49-F238E27FC236}">
                <a16:creationId xmlns:a16="http://schemas.microsoft.com/office/drawing/2014/main" id="{9724CA79-94AF-694E-9C40-20211086AF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B99D25-805E-3A43-A560-FE6057558C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5A88BC-4969-1A47-BA83-F54B090BDB5E}" type="slidenum">
              <a:rPr lang="en-US" smtClean="0"/>
              <a:t>‹#›</a:t>
            </a:fld>
            <a:endParaRPr lang="en-US"/>
          </a:p>
        </p:txBody>
      </p:sp>
    </p:spTree>
    <p:extLst>
      <p:ext uri="{BB962C8B-B14F-4D97-AF65-F5344CB8AC3E}">
        <p14:creationId xmlns:p14="http://schemas.microsoft.com/office/powerpoint/2010/main" val="2091785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hyperlink" Target="http://material.i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hyperlink" Target="https://docs.google.com/forms/d/e/1FAIpQLSdXf-lyVvGBlR_GXdUyAIcElAZsjTHq7tnZlG4v8oShFOo3Kg/viewform?usp=sf_link"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p:nvPr/>
        </p:nvSpPr>
        <p:spPr>
          <a:xfrm>
            <a:off x="-4100" y="-8166"/>
            <a:ext cx="7975600" cy="6878841"/>
          </a:xfrm>
          <a:custGeom>
            <a:avLst/>
            <a:gdLst/>
            <a:ahLst/>
            <a:cxnLst/>
            <a:rect l="l" t="t" r="r" b="b"/>
            <a:pathLst>
              <a:path w="239268" h="205359" extrusionOk="0">
                <a:moveTo>
                  <a:pt x="0" y="0"/>
                </a:moveTo>
                <a:lnTo>
                  <a:pt x="0" y="205359"/>
                </a:lnTo>
                <a:lnTo>
                  <a:pt x="239268" y="205359"/>
                </a:lnTo>
                <a:lnTo>
                  <a:pt x="103632" y="0"/>
                </a:lnTo>
                <a:close/>
              </a:path>
            </a:pathLst>
          </a:custGeom>
          <a:solidFill>
            <a:srgbClr val="D9EAD3"/>
          </a:solidFill>
          <a:ln>
            <a:noFill/>
          </a:ln>
        </p:spPr>
      </p:sp>
      <p:sp>
        <p:nvSpPr>
          <p:cNvPr id="73" name="Google Shape;73;p13"/>
          <p:cNvSpPr/>
          <p:nvPr/>
        </p:nvSpPr>
        <p:spPr>
          <a:xfrm>
            <a:off x="5408033" y="10967"/>
            <a:ext cx="2543600" cy="3168000"/>
          </a:xfrm>
          <a:prstGeom prst="rect">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endParaRPr sz="2400"/>
          </a:p>
        </p:txBody>
      </p:sp>
      <p:grpSp>
        <p:nvGrpSpPr>
          <p:cNvPr id="74" name="Google Shape;74;p13"/>
          <p:cNvGrpSpPr/>
          <p:nvPr/>
        </p:nvGrpSpPr>
        <p:grpSpPr>
          <a:xfrm>
            <a:off x="10356495" y="10968"/>
            <a:ext cx="1240427" cy="3414008"/>
            <a:chOff x="-1435027" y="1362018"/>
            <a:chExt cx="944104" cy="2598443"/>
          </a:xfrm>
        </p:grpSpPr>
        <p:sp>
          <p:nvSpPr>
            <p:cNvPr id="75" name="Google Shape;75;p13"/>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76" name="Google Shape;76;p13"/>
            <p:cNvSpPr/>
            <p:nvPr/>
          </p:nvSpPr>
          <p:spPr>
            <a:xfrm>
              <a:off x="-1079594" y="1962964"/>
              <a:ext cx="234300" cy="202500"/>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77" name="Google Shape;77;p13"/>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78" name="Google Shape;78;p13"/>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79" name="Google Shape;79;p13"/>
            <p:cNvSpPr/>
            <p:nvPr/>
          </p:nvSpPr>
          <p:spPr>
            <a:xfrm>
              <a:off x="-1079594" y="2860730"/>
              <a:ext cx="234300" cy="202500"/>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80" name="Google Shape;80;p13"/>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81" name="Google Shape;81;p13"/>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82" name="Google Shape;82;p13"/>
            <p:cNvSpPr/>
            <p:nvPr/>
          </p:nvSpPr>
          <p:spPr>
            <a:xfrm>
              <a:off x="-1435012" y="1962429"/>
              <a:ext cx="234300" cy="202500"/>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83" name="Google Shape;83;p13"/>
            <p:cNvSpPr/>
            <p:nvPr/>
          </p:nvSpPr>
          <p:spPr>
            <a:xfrm>
              <a:off x="-1435012" y="2261684"/>
              <a:ext cx="234300" cy="202500"/>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84" name="Google Shape;84;p13"/>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121900" tIns="121900" rIns="121900" bIns="121900" anchor="ctr" anchorCtr="0">
              <a:noAutofit/>
            </a:bodyPr>
            <a:lstStyle/>
            <a:p>
              <a:endParaRPr sz="2400"/>
            </a:p>
          </p:txBody>
        </p:sp>
        <p:sp>
          <p:nvSpPr>
            <p:cNvPr id="85" name="Google Shape;85;p13"/>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86" name="Google Shape;86;p13"/>
            <p:cNvSpPr/>
            <p:nvPr/>
          </p:nvSpPr>
          <p:spPr>
            <a:xfrm>
              <a:off x="-1435012" y="3159450"/>
              <a:ext cx="234300" cy="202500"/>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87" name="Google Shape;87;p13"/>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121900" tIns="121900" rIns="121900" bIns="121900" anchor="ctr" anchorCtr="0">
              <a:noAutofit/>
            </a:bodyPr>
            <a:lstStyle/>
            <a:p>
              <a:endParaRPr sz="2400"/>
            </a:p>
          </p:txBody>
        </p:sp>
        <p:sp>
          <p:nvSpPr>
            <p:cNvPr id="88" name="Google Shape;88;p13"/>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89" name="Google Shape;89;p13"/>
            <p:cNvSpPr/>
            <p:nvPr/>
          </p:nvSpPr>
          <p:spPr>
            <a:xfrm>
              <a:off x="-725224" y="1362018"/>
              <a:ext cx="234300" cy="202500"/>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90" name="Google Shape;90;p13"/>
            <p:cNvSpPr/>
            <p:nvPr/>
          </p:nvSpPr>
          <p:spPr>
            <a:xfrm>
              <a:off x="-725224" y="1661273"/>
              <a:ext cx="234300" cy="202500"/>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91" name="Google Shape;91;p13"/>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121900" tIns="121900" rIns="121900" bIns="121900" anchor="ctr" anchorCtr="0">
              <a:noAutofit/>
            </a:bodyPr>
            <a:lstStyle/>
            <a:p>
              <a:endParaRPr sz="2400"/>
            </a:p>
          </p:txBody>
        </p:sp>
        <p:sp>
          <p:nvSpPr>
            <p:cNvPr id="92" name="Google Shape;92;p13"/>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93" name="Google Shape;93;p13"/>
            <p:cNvSpPr/>
            <p:nvPr/>
          </p:nvSpPr>
          <p:spPr>
            <a:xfrm>
              <a:off x="-725224" y="2559039"/>
              <a:ext cx="234300" cy="202500"/>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94" name="Google Shape;94;p13"/>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121900" tIns="121900" rIns="121900" bIns="121900" anchor="ctr" anchorCtr="0">
              <a:noAutofit/>
            </a:bodyPr>
            <a:lstStyle/>
            <a:p>
              <a:endParaRPr sz="2400"/>
            </a:p>
          </p:txBody>
        </p:sp>
        <p:sp>
          <p:nvSpPr>
            <p:cNvPr id="95" name="Google Shape;95;p13"/>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96" name="Google Shape;96;p13"/>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grpSp>
      <p:grpSp>
        <p:nvGrpSpPr>
          <p:cNvPr id="97" name="Google Shape;97;p13"/>
          <p:cNvGrpSpPr/>
          <p:nvPr/>
        </p:nvGrpSpPr>
        <p:grpSpPr>
          <a:xfrm>
            <a:off x="3484721" y="4839604"/>
            <a:ext cx="1119033" cy="2014349"/>
            <a:chOff x="-1449485" y="3330463"/>
            <a:chExt cx="839275" cy="1510762"/>
          </a:xfrm>
        </p:grpSpPr>
        <p:sp>
          <p:nvSpPr>
            <p:cNvPr id="98" name="Google Shape;98;p13"/>
            <p:cNvSpPr/>
            <p:nvPr/>
          </p:nvSpPr>
          <p:spPr>
            <a:xfrm>
              <a:off x="-1132920" y="3598363"/>
              <a:ext cx="208030" cy="179908"/>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99" name="Google Shape;99;p13"/>
            <p:cNvSpPr/>
            <p:nvPr/>
          </p:nvSpPr>
          <p:spPr>
            <a:xfrm>
              <a:off x="-1132920" y="3864102"/>
              <a:ext cx="208030" cy="179908"/>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100" name="Google Shape;100;p13"/>
            <p:cNvSpPr/>
            <p:nvPr/>
          </p:nvSpPr>
          <p:spPr>
            <a:xfrm>
              <a:off x="-1132920" y="4129840"/>
              <a:ext cx="208030" cy="179908"/>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101" name="Google Shape;101;p13"/>
            <p:cNvSpPr/>
            <p:nvPr/>
          </p:nvSpPr>
          <p:spPr>
            <a:xfrm>
              <a:off x="-1132920" y="4395578"/>
              <a:ext cx="208030" cy="179908"/>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102" name="Google Shape;102;p13"/>
            <p:cNvSpPr/>
            <p:nvPr/>
          </p:nvSpPr>
          <p:spPr>
            <a:xfrm>
              <a:off x="-1132920" y="4661316"/>
              <a:ext cx="208030" cy="179908"/>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103" name="Google Shape;103;p13"/>
            <p:cNvSpPr/>
            <p:nvPr/>
          </p:nvSpPr>
          <p:spPr>
            <a:xfrm>
              <a:off x="-1449485" y="3863627"/>
              <a:ext cx="208030" cy="179908"/>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104" name="Google Shape;104;p13"/>
            <p:cNvSpPr/>
            <p:nvPr/>
          </p:nvSpPr>
          <p:spPr>
            <a:xfrm>
              <a:off x="-1449485" y="4129365"/>
              <a:ext cx="208030" cy="179908"/>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105" name="Google Shape;105;p13"/>
            <p:cNvSpPr/>
            <p:nvPr/>
          </p:nvSpPr>
          <p:spPr>
            <a:xfrm>
              <a:off x="-1449485" y="4395104"/>
              <a:ext cx="208030" cy="179908"/>
            </a:xfrm>
            <a:prstGeom prst="triangle">
              <a:avLst>
                <a:gd name="adj" fmla="val 50000"/>
              </a:avLst>
            </a:prstGeom>
            <a:solidFill>
              <a:srgbClr val="FFFFFF">
                <a:alpha val="18460"/>
              </a:srgbClr>
            </a:solidFill>
            <a:ln>
              <a:noFill/>
            </a:ln>
          </p:spPr>
          <p:txBody>
            <a:bodyPr spcFirstLastPara="1" wrap="square" lIns="121900" tIns="121900" rIns="121900" bIns="121900" anchor="ctr" anchorCtr="0">
              <a:noAutofit/>
            </a:bodyPr>
            <a:lstStyle/>
            <a:p>
              <a:endParaRPr sz="2400"/>
            </a:p>
          </p:txBody>
        </p:sp>
        <p:sp>
          <p:nvSpPr>
            <p:cNvPr id="106" name="Google Shape;106;p13"/>
            <p:cNvSpPr/>
            <p:nvPr/>
          </p:nvSpPr>
          <p:spPr>
            <a:xfrm>
              <a:off x="-1449485" y="4660842"/>
              <a:ext cx="208030" cy="179908"/>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107" name="Google Shape;107;p13"/>
            <p:cNvSpPr/>
            <p:nvPr/>
          </p:nvSpPr>
          <p:spPr>
            <a:xfrm>
              <a:off x="-818240" y="3330463"/>
              <a:ext cx="208030" cy="179908"/>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108" name="Google Shape;108;p13"/>
            <p:cNvSpPr/>
            <p:nvPr/>
          </p:nvSpPr>
          <p:spPr>
            <a:xfrm>
              <a:off x="-818240" y="3596201"/>
              <a:ext cx="208030" cy="179908"/>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109" name="Google Shape;109;p13"/>
            <p:cNvSpPr/>
            <p:nvPr/>
          </p:nvSpPr>
          <p:spPr>
            <a:xfrm>
              <a:off x="-818240" y="3861939"/>
              <a:ext cx="208030" cy="179908"/>
            </a:xfrm>
            <a:prstGeom prst="triangle">
              <a:avLst>
                <a:gd name="adj" fmla="val 50000"/>
              </a:avLst>
            </a:prstGeom>
            <a:solidFill>
              <a:srgbClr val="FFFFFF">
                <a:alpha val="18460"/>
              </a:srgbClr>
            </a:solidFill>
            <a:ln>
              <a:noFill/>
            </a:ln>
          </p:spPr>
          <p:txBody>
            <a:bodyPr spcFirstLastPara="1" wrap="square" lIns="121900" tIns="121900" rIns="121900" bIns="121900" anchor="ctr" anchorCtr="0">
              <a:noAutofit/>
            </a:bodyPr>
            <a:lstStyle/>
            <a:p>
              <a:endParaRPr sz="2400"/>
            </a:p>
          </p:txBody>
        </p:sp>
        <p:sp>
          <p:nvSpPr>
            <p:cNvPr id="110" name="Google Shape;110;p13"/>
            <p:cNvSpPr/>
            <p:nvPr/>
          </p:nvSpPr>
          <p:spPr>
            <a:xfrm>
              <a:off x="-818240" y="4127678"/>
              <a:ext cx="208030" cy="179908"/>
            </a:xfrm>
            <a:prstGeom prst="triangle">
              <a:avLst>
                <a:gd name="adj" fmla="val 50000"/>
              </a:avLst>
            </a:prstGeom>
            <a:solidFill>
              <a:srgbClr val="FFFFFF">
                <a:alpha val="43720"/>
              </a:srgbClr>
            </a:solidFill>
            <a:ln>
              <a:noFill/>
            </a:ln>
          </p:spPr>
          <p:txBody>
            <a:bodyPr spcFirstLastPara="1" wrap="square" lIns="121900" tIns="121900" rIns="121900" bIns="121900" anchor="ctr" anchorCtr="0">
              <a:noAutofit/>
            </a:bodyPr>
            <a:lstStyle/>
            <a:p>
              <a:endParaRPr sz="2400"/>
            </a:p>
          </p:txBody>
        </p:sp>
        <p:sp>
          <p:nvSpPr>
            <p:cNvPr id="111" name="Google Shape;111;p13"/>
            <p:cNvSpPr/>
            <p:nvPr/>
          </p:nvSpPr>
          <p:spPr>
            <a:xfrm>
              <a:off x="-818240" y="4393416"/>
              <a:ext cx="208030" cy="179908"/>
            </a:xfrm>
            <a:prstGeom prst="triangle">
              <a:avLst>
                <a:gd name="adj"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112" name="Google Shape;112;p13"/>
            <p:cNvSpPr/>
            <p:nvPr/>
          </p:nvSpPr>
          <p:spPr>
            <a:xfrm>
              <a:off x="-818240" y="4659154"/>
              <a:ext cx="208030" cy="179908"/>
            </a:xfrm>
            <a:prstGeom prst="triangle">
              <a:avLst>
                <a:gd name="adj" fmla="val 50000"/>
              </a:avLst>
            </a:prstGeom>
            <a:solidFill>
              <a:srgbClr val="FFFFFF">
                <a:alpha val="18460"/>
              </a:srgbClr>
            </a:solidFill>
            <a:ln>
              <a:noFill/>
            </a:ln>
          </p:spPr>
          <p:txBody>
            <a:bodyPr spcFirstLastPara="1" wrap="square" lIns="121900" tIns="121900" rIns="121900" bIns="121900" anchor="ctr" anchorCtr="0">
              <a:noAutofit/>
            </a:bodyPr>
            <a:lstStyle/>
            <a:p>
              <a:endParaRPr sz="2400"/>
            </a:p>
          </p:txBody>
        </p:sp>
      </p:grpSp>
      <p:pic>
        <p:nvPicPr>
          <p:cNvPr id="113" name="Google Shape;113;p13" descr="offset_comp_376897.jpg"/>
          <p:cNvPicPr preferRelativeResize="0"/>
          <p:nvPr/>
        </p:nvPicPr>
        <p:blipFill rotWithShape="1">
          <a:blip r:embed="rId3">
            <a:alphaModFix/>
          </a:blip>
          <a:srcRect l="16224" r="16230"/>
          <a:stretch/>
        </p:blipFill>
        <p:spPr>
          <a:xfrm>
            <a:off x="5427800" y="-8166"/>
            <a:ext cx="2504064" cy="2471463"/>
          </a:xfrm>
          <a:prstGeom prst="rect">
            <a:avLst/>
          </a:prstGeom>
          <a:noFill/>
          <a:ln>
            <a:noFill/>
          </a:ln>
        </p:spPr>
      </p:pic>
      <p:sp>
        <p:nvSpPr>
          <p:cNvPr id="114" name="Google Shape;114;p13"/>
          <p:cNvSpPr/>
          <p:nvPr/>
        </p:nvSpPr>
        <p:spPr>
          <a:xfrm rot="-3159">
            <a:off x="8325734" y="3860466"/>
            <a:ext cx="3046801" cy="2876401"/>
          </a:xfrm>
          <a:prstGeom prst="rect">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60933" rIns="121900" bIns="60933" anchor="ctr" anchorCtr="0">
            <a:noAutofit/>
          </a:bodyPr>
          <a:lstStyle/>
          <a:p>
            <a:endParaRPr sz="2400"/>
          </a:p>
        </p:txBody>
      </p:sp>
      <p:pic>
        <p:nvPicPr>
          <p:cNvPr id="115" name="Google Shape;115;p13" descr="offset_comp_349947.jpg"/>
          <p:cNvPicPr preferRelativeResize="0"/>
          <p:nvPr/>
        </p:nvPicPr>
        <p:blipFill rotWithShape="1">
          <a:blip r:embed="rId4">
            <a:alphaModFix/>
          </a:blip>
          <a:srcRect l="16278" r="16285"/>
          <a:stretch/>
        </p:blipFill>
        <p:spPr>
          <a:xfrm>
            <a:off x="8457251" y="3925134"/>
            <a:ext cx="2783751" cy="2747060"/>
          </a:xfrm>
          <a:prstGeom prst="rect">
            <a:avLst/>
          </a:prstGeom>
          <a:noFill/>
          <a:ln>
            <a:noFill/>
          </a:ln>
        </p:spPr>
      </p:pic>
      <p:pic>
        <p:nvPicPr>
          <p:cNvPr id="116" name="Google Shape;116;p13"/>
          <p:cNvPicPr preferRelativeResize="0"/>
          <p:nvPr/>
        </p:nvPicPr>
        <p:blipFill>
          <a:blip r:embed="rId5">
            <a:alphaModFix/>
          </a:blip>
          <a:stretch>
            <a:fillRect/>
          </a:stretch>
        </p:blipFill>
        <p:spPr>
          <a:xfrm>
            <a:off x="709733" y="1724251"/>
            <a:ext cx="3414000" cy="3414000"/>
          </a:xfrm>
          <a:prstGeom prst="rect">
            <a:avLst/>
          </a:prstGeom>
          <a:noFill/>
          <a:ln>
            <a:noFill/>
          </a:ln>
          <a:effectLst>
            <a:outerShdw blurRad="57150" dist="19050" dir="5400000" algn="bl" rotWithShape="0">
              <a:srgbClr val="000000">
                <a:alpha val="50000"/>
              </a:srgbClr>
            </a:outerShdw>
          </a:effectLst>
        </p:spPr>
      </p:pic>
      <p:sp>
        <p:nvSpPr>
          <p:cNvPr id="117" name="Google Shape;117;p13"/>
          <p:cNvSpPr txBox="1"/>
          <p:nvPr/>
        </p:nvSpPr>
        <p:spPr>
          <a:xfrm>
            <a:off x="5264511" y="4900510"/>
            <a:ext cx="2927048" cy="1552000"/>
          </a:xfrm>
          <a:prstGeom prst="rect">
            <a:avLst/>
          </a:prstGeom>
          <a:noFill/>
          <a:ln>
            <a:noFill/>
          </a:ln>
        </p:spPr>
        <p:txBody>
          <a:bodyPr spcFirstLastPara="1" wrap="square" lIns="121900" tIns="121900" rIns="121900" bIns="121900" anchor="t" anchorCtr="0">
            <a:noAutofit/>
          </a:bodyPr>
          <a:lstStyle/>
          <a:p>
            <a:r>
              <a:rPr lang="en" sz="2400" dirty="0">
                <a:latin typeface="Lato"/>
                <a:ea typeface="Lato"/>
                <a:cs typeface="Lato"/>
                <a:sym typeface="Lato"/>
              </a:rPr>
              <a:t>Mrinal Rai</a:t>
            </a:r>
            <a:br>
              <a:rPr lang="en" sz="2400" dirty="0">
                <a:latin typeface="Lato"/>
                <a:ea typeface="Lato"/>
                <a:cs typeface="Lato"/>
                <a:sym typeface="Lato"/>
              </a:rPr>
            </a:br>
            <a:r>
              <a:rPr lang="en" sz="2400" dirty="0" err="1">
                <a:latin typeface="Lato"/>
                <a:ea typeface="Lato"/>
                <a:cs typeface="Lato"/>
                <a:sym typeface="Lato"/>
              </a:rPr>
              <a:t>Vidushi</a:t>
            </a:r>
            <a:r>
              <a:rPr lang="en" sz="2400" dirty="0">
                <a:latin typeface="Lato"/>
                <a:ea typeface="Lato"/>
                <a:cs typeface="Lato"/>
                <a:sym typeface="Lato"/>
              </a:rPr>
              <a:t> Garg</a:t>
            </a:r>
            <a:br>
              <a:rPr lang="en" sz="2400" dirty="0">
                <a:latin typeface="Lato"/>
                <a:ea typeface="Lato"/>
                <a:cs typeface="Lato"/>
                <a:sym typeface="Lato"/>
              </a:rPr>
            </a:br>
            <a:r>
              <a:rPr lang="en" sz="2400" dirty="0" err="1">
                <a:latin typeface="Lato"/>
                <a:ea typeface="Lato"/>
                <a:cs typeface="Lato"/>
                <a:sym typeface="Lato"/>
              </a:rPr>
              <a:t>Riteeka</a:t>
            </a:r>
            <a:r>
              <a:rPr lang="en" sz="2400" dirty="0">
                <a:latin typeface="Lato"/>
                <a:ea typeface="Lato"/>
                <a:cs typeface="Lato"/>
                <a:sym typeface="Lato"/>
              </a:rPr>
              <a:t> Ratnakar</a:t>
            </a:r>
            <a:endParaRPr sz="2400" dirty="0">
              <a:latin typeface="Lato"/>
              <a:ea typeface="Lato"/>
              <a:cs typeface="Lato"/>
              <a:sym typeface="Lato"/>
            </a:endParaRPr>
          </a:p>
          <a:p>
            <a:r>
              <a:rPr lang="en" sz="2400" dirty="0" err="1">
                <a:latin typeface="Lato"/>
                <a:ea typeface="Lato"/>
                <a:cs typeface="Lato"/>
                <a:sym typeface="Lato"/>
              </a:rPr>
              <a:t>Aashay</a:t>
            </a:r>
            <a:r>
              <a:rPr lang="en" sz="2400" dirty="0">
                <a:latin typeface="Lato"/>
                <a:ea typeface="Lato"/>
                <a:cs typeface="Lato"/>
                <a:sym typeface="Lato"/>
              </a:rPr>
              <a:t> Tiwari</a:t>
            </a:r>
            <a:endParaRPr sz="2400" dirty="0">
              <a:latin typeface="Lato"/>
              <a:ea typeface="Lato"/>
              <a:cs typeface="Lato"/>
              <a:sym typeface="Lato"/>
            </a:endParaRPr>
          </a:p>
        </p:txBody>
      </p:sp>
    </p:spTree>
    <p:extLst>
      <p:ext uri="{BB962C8B-B14F-4D97-AF65-F5344CB8AC3E}">
        <p14:creationId xmlns:p14="http://schemas.microsoft.com/office/powerpoint/2010/main" val="382839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ED2C6-8894-4345-A5C8-83EA2330516F}"/>
              </a:ext>
            </a:extLst>
          </p:cNvPr>
          <p:cNvSpPr>
            <a:spLocks noGrp="1"/>
          </p:cNvSpPr>
          <p:nvPr>
            <p:ph type="title"/>
          </p:nvPr>
        </p:nvSpPr>
        <p:spPr>
          <a:xfrm>
            <a:off x="838200" y="365125"/>
            <a:ext cx="10515600" cy="1325563"/>
          </a:xfrm>
        </p:spPr>
        <p:txBody>
          <a:bodyPr>
            <a:normAutofit/>
          </a:bodyPr>
          <a:lstStyle/>
          <a:p>
            <a:r>
              <a:rPr lang="en-US">
                <a:solidFill>
                  <a:schemeClr val="bg1">
                    <a:lumMod val="95000"/>
                    <a:lumOff val="5000"/>
                  </a:schemeClr>
                </a:solidFill>
              </a:rPr>
              <a:t>Google Design Material</a:t>
            </a:r>
          </a:p>
        </p:txBody>
      </p:sp>
      <p:sp>
        <p:nvSpPr>
          <p:cNvPr id="3" name="Content Placeholder 2">
            <a:extLst>
              <a:ext uri="{FF2B5EF4-FFF2-40B4-BE49-F238E27FC236}">
                <a16:creationId xmlns:a16="http://schemas.microsoft.com/office/drawing/2014/main" id="{807C91AE-E1BB-8140-A37D-40C1915D9487}"/>
              </a:ext>
            </a:extLst>
          </p:cNvPr>
          <p:cNvSpPr>
            <a:spLocks noGrp="1"/>
          </p:cNvSpPr>
          <p:nvPr>
            <p:ph idx="1"/>
          </p:nvPr>
        </p:nvSpPr>
        <p:spPr>
          <a:xfrm>
            <a:off x="838200" y="2015406"/>
            <a:ext cx="10515600" cy="4065986"/>
          </a:xfrm>
        </p:spPr>
        <p:txBody>
          <a:bodyPr anchor="ctr">
            <a:normAutofit/>
          </a:bodyPr>
          <a:lstStyle/>
          <a:p>
            <a:pPr marL="0" indent="0">
              <a:buNone/>
            </a:pPr>
            <a:r>
              <a:rPr lang="en-US" sz="2000"/>
              <a:t>Material is an adaptable system of guidelines, components, and tools that support the best practices of user interface design.</a:t>
            </a:r>
          </a:p>
          <a:p>
            <a:r>
              <a:rPr lang="en-US" sz="2000" b="1"/>
              <a:t>Color : </a:t>
            </a:r>
            <a:r>
              <a:rPr lang="en-US" sz="2000"/>
              <a:t>The first thing that came over my mind is the color. At </a:t>
            </a:r>
            <a:r>
              <a:rPr lang="en-US" sz="2000">
                <a:hlinkClick r:id="rId2"/>
              </a:rPr>
              <a:t>material.io</a:t>
            </a:r>
            <a:r>
              <a:rPr lang="en-US" sz="2000"/>
              <a:t> you can find the color tool which contains “Material Palette” — selected colors by Material Design. Additionally, to ensure all colors on an interface fall into the same color theme, we assigned buttons with colors opposite to users’ common sense.</a:t>
            </a:r>
          </a:p>
          <a:p>
            <a:r>
              <a:rPr lang="en-US" sz="2000" b="1"/>
              <a:t>Interactive Buttons : </a:t>
            </a:r>
            <a:r>
              <a:rPr lang="en-US" sz="2000"/>
              <a:t>An emphasis on user actions(buttons) makes core functionality immediately apparent and provides waypoints for the user</a:t>
            </a:r>
            <a:endParaRPr lang="en-US" sz="2000" b="1"/>
          </a:p>
          <a:p>
            <a:r>
              <a:rPr lang="en-US" sz="2000" b="1"/>
              <a:t>Groups</a:t>
            </a:r>
          </a:p>
          <a:p>
            <a:r>
              <a:rPr lang="en-US" sz="2000" b="1"/>
              <a:t>Predictive Search</a:t>
            </a:r>
          </a:p>
        </p:txBody>
      </p:sp>
    </p:spTree>
    <p:extLst>
      <p:ext uri="{BB962C8B-B14F-4D97-AF65-F5344CB8AC3E}">
        <p14:creationId xmlns:p14="http://schemas.microsoft.com/office/powerpoint/2010/main" val="18278074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3">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15">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17">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A screenshot of a cell phone&#10;&#10;Description automatically generated">
            <a:extLst>
              <a:ext uri="{FF2B5EF4-FFF2-40B4-BE49-F238E27FC236}">
                <a16:creationId xmlns:a16="http://schemas.microsoft.com/office/drawing/2014/main" id="{AB112CC9-67DA-8D44-9730-BED8FC7420D5}"/>
              </a:ext>
            </a:extLst>
          </p:cNvPr>
          <p:cNvPicPr>
            <a:picLocks noChangeAspect="1"/>
          </p:cNvPicPr>
          <p:nvPr/>
        </p:nvPicPr>
        <p:blipFill>
          <a:blip r:embed="rId2"/>
          <a:stretch>
            <a:fillRect/>
          </a:stretch>
        </p:blipFill>
        <p:spPr>
          <a:xfrm>
            <a:off x="1259209" y="872793"/>
            <a:ext cx="2104262" cy="4809744"/>
          </a:xfrm>
          <a:prstGeom prst="rect">
            <a:avLst/>
          </a:prstGeom>
        </p:spPr>
      </p:pic>
      <p:grpSp>
        <p:nvGrpSpPr>
          <p:cNvPr id="36" name="Group 19">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screenshot of a cell phone&#10;&#10;Description automatically generated">
            <a:extLst>
              <a:ext uri="{FF2B5EF4-FFF2-40B4-BE49-F238E27FC236}">
                <a16:creationId xmlns:a16="http://schemas.microsoft.com/office/drawing/2014/main" id="{1A355FBF-DA36-F945-B09E-4CFDC6DF14F0}"/>
              </a:ext>
            </a:extLst>
          </p:cNvPr>
          <p:cNvPicPr>
            <a:picLocks noChangeAspect="1"/>
          </p:cNvPicPr>
          <p:nvPr/>
        </p:nvPicPr>
        <p:blipFill>
          <a:blip r:embed="rId3"/>
          <a:stretch>
            <a:fillRect/>
          </a:stretch>
        </p:blipFill>
        <p:spPr>
          <a:xfrm>
            <a:off x="4967828" y="872793"/>
            <a:ext cx="2248554" cy="4809744"/>
          </a:xfrm>
          <a:prstGeom prst="rect">
            <a:avLst/>
          </a:prstGeom>
        </p:spPr>
      </p:pic>
      <p:grpSp>
        <p:nvGrpSpPr>
          <p:cNvPr id="24" name="Group 23">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A screenshot of a cell phone&#10;&#10;Description automatically generated">
            <a:extLst>
              <a:ext uri="{FF2B5EF4-FFF2-40B4-BE49-F238E27FC236}">
                <a16:creationId xmlns:a16="http://schemas.microsoft.com/office/drawing/2014/main" id="{670A7D62-4255-864C-B163-BB573C137C39}"/>
              </a:ext>
            </a:extLst>
          </p:cNvPr>
          <p:cNvPicPr>
            <a:picLocks noChangeAspect="1"/>
          </p:cNvPicPr>
          <p:nvPr/>
        </p:nvPicPr>
        <p:blipFill>
          <a:blip r:embed="rId4"/>
          <a:stretch>
            <a:fillRect/>
          </a:stretch>
        </p:blipFill>
        <p:spPr>
          <a:xfrm>
            <a:off x="8648162" y="872793"/>
            <a:ext cx="2284629" cy="4809744"/>
          </a:xfrm>
          <a:prstGeom prst="rect">
            <a:avLst/>
          </a:prstGeom>
        </p:spPr>
      </p:pic>
    </p:spTree>
    <p:extLst>
      <p:ext uri="{BB962C8B-B14F-4D97-AF65-F5344CB8AC3E}">
        <p14:creationId xmlns:p14="http://schemas.microsoft.com/office/powerpoint/2010/main" val="78790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84DBD3-A64F-8A41-B9E1-1F1737B38A8C}"/>
              </a:ext>
            </a:extLst>
          </p:cNvPr>
          <p:cNvSpPr>
            <a:spLocks noGrp="1"/>
          </p:cNvSpPr>
          <p:nvPr>
            <p:ph type="title"/>
          </p:nvPr>
        </p:nvSpPr>
        <p:spPr>
          <a:xfrm>
            <a:off x="1179576" y="822960"/>
            <a:ext cx="9829800" cy="1325880"/>
          </a:xfrm>
        </p:spPr>
        <p:txBody>
          <a:bodyPr>
            <a:normAutofit/>
          </a:bodyPr>
          <a:lstStyle/>
          <a:p>
            <a:pPr algn="ctr"/>
            <a:r>
              <a:rPr lang="en-US" sz="4000">
                <a:solidFill>
                  <a:srgbClr val="FFFFFF"/>
                </a:solidFill>
              </a:rPr>
              <a:t>UX Principles</a:t>
            </a:r>
          </a:p>
        </p:txBody>
      </p:sp>
      <p:pic>
        <p:nvPicPr>
          <p:cNvPr id="5" name="Picture 4" descr="A picture containing device&#10;&#10;Description automatically generated">
            <a:extLst>
              <a:ext uri="{FF2B5EF4-FFF2-40B4-BE49-F238E27FC236}">
                <a16:creationId xmlns:a16="http://schemas.microsoft.com/office/drawing/2014/main" id="{D445268F-3673-F140-A6DC-230F51F71208}"/>
              </a:ext>
            </a:extLst>
          </p:cNvPr>
          <p:cNvPicPr>
            <a:picLocks noChangeAspect="1"/>
          </p:cNvPicPr>
          <p:nvPr/>
        </p:nvPicPr>
        <p:blipFill>
          <a:blip r:embed="rId3"/>
          <a:stretch>
            <a:fillRect/>
          </a:stretch>
        </p:blipFill>
        <p:spPr>
          <a:xfrm>
            <a:off x="889948" y="2837712"/>
            <a:ext cx="4784138" cy="3217333"/>
          </a:xfrm>
          <a:prstGeom prst="rect">
            <a:avLst/>
          </a:prstGeom>
        </p:spPr>
      </p:pic>
      <p:sp>
        <p:nvSpPr>
          <p:cNvPr id="3" name="Content Placeholder 2">
            <a:extLst>
              <a:ext uri="{FF2B5EF4-FFF2-40B4-BE49-F238E27FC236}">
                <a16:creationId xmlns:a16="http://schemas.microsoft.com/office/drawing/2014/main" id="{F1E55693-6DB0-9F4C-8621-70EFB9884F5F}"/>
              </a:ext>
            </a:extLst>
          </p:cNvPr>
          <p:cNvSpPr>
            <a:spLocks noGrp="1"/>
          </p:cNvSpPr>
          <p:nvPr>
            <p:ph idx="1"/>
          </p:nvPr>
        </p:nvSpPr>
        <p:spPr>
          <a:xfrm>
            <a:off x="6354871" y="2827419"/>
            <a:ext cx="5029200" cy="3227626"/>
          </a:xfrm>
        </p:spPr>
        <p:txBody>
          <a:bodyPr anchor="ctr">
            <a:normAutofit/>
          </a:bodyPr>
          <a:lstStyle/>
          <a:p>
            <a:r>
              <a:rPr lang="en-US" sz="1900" b="1" dirty="0">
                <a:solidFill>
                  <a:srgbClr val="000000"/>
                </a:solidFill>
              </a:rPr>
              <a:t>Meet the user needs:</a:t>
            </a:r>
          </a:p>
          <a:p>
            <a:pPr marL="0" indent="0">
              <a:buNone/>
            </a:pPr>
            <a:r>
              <a:rPr lang="en-US" sz="1900" dirty="0">
                <a:solidFill>
                  <a:srgbClr val="000000"/>
                </a:solidFill>
              </a:rPr>
              <a:t>In a half of a second, users evaluate the design of an app, so you need to decide what you want users to do and make it apparent. Don’t make it difficult to find action buttons. Visually focus attention on the main button versus a bunch of buttons on the home page.</a:t>
            </a:r>
          </a:p>
        </p:txBody>
      </p:sp>
    </p:spTree>
    <p:extLst>
      <p:ext uri="{BB962C8B-B14F-4D97-AF65-F5344CB8AC3E}">
        <p14:creationId xmlns:p14="http://schemas.microsoft.com/office/powerpoint/2010/main" val="2500030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6BF51B6-2D6D-1A4E-A8DF-E1415FCE827A}"/>
              </a:ext>
            </a:extLst>
          </p:cNvPr>
          <p:cNvPicPr>
            <a:picLocks noChangeAspect="1"/>
          </p:cNvPicPr>
          <p:nvPr/>
        </p:nvPicPr>
        <p:blipFill>
          <a:blip r:embed="rId2">
            <a:alphaModFix amt="17000"/>
            <a:extLst>
              <a:ext uri="{BEBA8EAE-BF5A-486C-A8C5-ECC9F3942E4B}">
                <a14:imgProps xmlns:a14="http://schemas.microsoft.com/office/drawing/2010/main">
                  <a14:imgLayer r:embed="rId3">
                    <a14:imgEffect>
                      <a14:colorTemperature colorTemp="6603"/>
                    </a14:imgEffect>
                    <a14:imgEffect>
                      <a14:saturation sat="121000"/>
                    </a14:imgEffect>
                  </a14:imgLayer>
                </a14:imgProps>
              </a:ext>
            </a:extLst>
          </a:blip>
          <a:stretch>
            <a:fillRect/>
          </a:stretch>
        </p:blipFill>
        <p:spPr>
          <a:xfrm>
            <a:off x="-113071" y="0"/>
            <a:ext cx="12418143" cy="6858000"/>
          </a:xfrm>
          <a:prstGeom prst="rect">
            <a:avLst/>
          </a:prstGeom>
          <a:effectLst>
            <a:outerShdw dist="50800" dir="5400000" algn="ctr" rotWithShape="0">
              <a:srgbClr val="000000">
                <a:alpha val="21000"/>
              </a:srgbClr>
            </a:outerShdw>
          </a:effectLst>
        </p:spPr>
      </p:pic>
      <p:sp>
        <p:nvSpPr>
          <p:cNvPr id="3" name="Content Placeholder 2">
            <a:extLst>
              <a:ext uri="{FF2B5EF4-FFF2-40B4-BE49-F238E27FC236}">
                <a16:creationId xmlns:a16="http://schemas.microsoft.com/office/drawing/2014/main" id="{26102400-9E4E-B149-B069-3749237BD879}"/>
              </a:ext>
            </a:extLst>
          </p:cNvPr>
          <p:cNvSpPr>
            <a:spLocks noGrp="1"/>
          </p:cNvSpPr>
          <p:nvPr>
            <p:ph idx="1"/>
          </p:nvPr>
        </p:nvSpPr>
        <p:spPr>
          <a:xfrm>
            <a:off x="838200" y="414338"/>
            <a:ext cx="10515600" cy="6247719"/>
          </a:xfrm>
        </p:spPr>
        <p:txBody>
          <a:bodyPr>
            <a:normAutofit/>
          </a:bodyPr>
          <a:lstStyle/>
          <a:p>
            <a:pPr marL="0" indent="0">
              <a:buNone/>
            </a:pPr>
            <a:r>
              <a:rPr lang="en-US" sz="1600" b="1" dirty="0"/>
              <a:t>Use Simple Language</a:t>
            </a:r>
          </a:p>
          <a:p>
            <a:r>
              <a:rPr lang="en-US" sz="1600" dirty="0"/>
              <a:t>Just as simplicity has become a best practice in visual design, UX-focused copywriting should avoid technical terms and opt for simple language. Users are busy, they’re on the go, they’re multi-tasking, so use words in your design that are closest to the user’s thoughts.</a:t>
            </a:r>
          </a:p>
          <a:p>
            <a:pPr marL="0" indent="0">
              <a:buNone/>
            </a:pPr>
            <a:r>
              <a:rPr lang="en-US" sz="1600" b="1" dirty="0"/>
              <a:t>Have a clear hierarchy</a:t>
            </a:r>
          </a:p>
          <a:p>
            <a:r>
              <a:rPr lang="en-US" sz="1600" dirty="0"/>
              <a:t>It is easy to take hierarchy for granted, but it is a UX principle that ensures smooth navigation throughout a design. There are two chief hierarchies that you need to note. First comes the hierarchy that is associated with how content or information is organized throughout the design.</a:t>
            </a:r>
          </a:p>
          <a:p>
            <a:pPr marL="0" indent="0">
              <a:buNone/>
            </a:pPr>
            <a:r>
              <a:rPr lang="en-US" sz="1600" b="1" dirty="0"/>
              <a:t>Keep it Consistent</a:t>
            </a:r>
          </a:p>
          <a:p>
            <a:r>
              <a:rPr lang="en-US" sz="1600" dirty="0"/>
              <a:t>Users expect apps to share some similarities with other apps they regularly use. This makes it easy for them to become familiar with the new app without any additional learning costs.</a:t>
            </a:r>
          </a:p>
          <a:p>
            <a:pPr marL="0" indent="0">
              <a:buNone/>
            </a:pPr>
            <a:r>
              <a:rPr lang="en-US" sz="1600" b="1" dirty="0"/>
              <a:t>Usability first</a:t>
            </a:r>
          </a:p>
          <a:p>
            <a:r>
              <a:rPr lang="en-US" sz="1600" dirty="0"/>
              <a:t>Any app that is cluttered is bound to lose visitors. As a designer, your job is to make sure that each icon, button, and snippet of information that is present within the design has a purpose.</a:t>
            </a:r>
          </a:p>
          <a:p>
            <a:pPr marL="0" indent="0">
              <a:buNone/>
            </a:pPr>
            <a:r>
              <a:rPr lang="en-US" sz="1600" b="1" dirty="0"/>
              <a:t>Feedback Matters</a:t>
            </a:r>
          </a:p>
          <a:p>
            <a:r>
              <a:rPr lang="en-US" sz="1600" dirty="0"/>
              <a:t>Design should be interactive by nature. So, when a user clicks on something, he’ll need a response from the app to understand that his command has been received. Feedback is a crucial way to encourage communication between humans and machines.</a:t>
            </a:r>
          </a:p>
          <a:p>
            <a:pPr marL="0" indent="0">
              <a:buNone/>
            </a:pPr>
            <a:r>
              <a:rPr lang="en-US" sz="1600" b="1" dirty="0"/>
              <a:t>Know the Audience</a:t>
            </a:r>
          </a:p>
          <a:p>
            <a:r>
              <a:rPr lang="en-US" sz="1600" dirty="0"/>
              <a:t>You must have a good idea of who the audience is for the intended website or app before you create it. How to best design the interface will come from them.</a:t>
            </a:r>
          </a:p>
          <a:p>
            <a:pPr marL="0" indent="0">
              <a:buNone/>
            </a:pPr>
            <a:endParaRPr lang="en-US" sz="1600" b="1" dirty="0"/>
          </a:p>
          <a:p>
            <a:pPr marL="0" indent="0">
              <a:buNone/>
            </a:pPr>
            <a:endParaRPr lang="en-US" sz="1600" b="1" dirty="0"/>
          </a:p>
        </p:txBody>
      </p:sp>
    </p:spTree>
    <p:extLst>
      <p:ext uri="{BB962C8B-B14F-4D97-AF65-F5344CB8AC3E}">
        <p14:creationId xmlns:p14="http://schemas.microsoft.com/office/powerpoint/2010/main" val="1749165299"/>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0698 -0.2304"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00698 -0.2304 L 0.14321 0.10298" pathEditMode="relative" ptsTypes="AA">
                                      <p:cBhvr>
                                        <p:cTn id="11" dur="30000" fill="hold"/>
                                        <p:tgtEl>
                                          <p:spTgt spid="5"/>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14321 0.10298 L -0.26313 0.24861" pathEditMode="relative" ptsTypes="AA">
                                      <p:cBhvr>
                                        <p:cTn id="14" dur="30000" fill="hold"/>
                                        <p:tgtEl>
                                          <p:spTgt spid="5"/>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6313 0.24861 L -0.26313 -0.24861" pathEditMode="relative" ptsTypes="AA">
                                      <p:cBhvr>
                                        <p:cTn id="17" dur="30000" fill="hold"/>
                                        <p:tgtEl>
                                          <p:spTgt spid="5"/>
                                        </p:tgtEl>
                                        <p:attrNameLst>
                                          <p:attrName>ppt_x</p:attrName>
                                          <p:attrName>ppt_y</p:attrName>
                                        </p:attrNameLst>
                                      </p:cBhvr>
                                    </p:animMotion>
                                  </p:childTnLst>
                                </p:cTn>
                              </p:par>
                            </p:childTnLst>
                          </p:cTn>
                        </p:par>
                        <p:par>
                          <p:cTn id="18" fill="hold">
                            <p:stCondLst>
                              <p:cond delay="135000"/>
                            </p:stCondLst>
                            <p:childTnLst>
                              <p:par>
                                <p:cTn id="19" presetID="0" presetClass="path" presetSubtype="0" accel="50000" decel="50000" fill="hold" nodeType="afterEffect">
                                  <p:stCondLst>
                                    <p:cond delay="5000"/>
                                  </p:stCondLst>
                                  <p:childTnLst>
                                    <p:animMotion origin="layout" path="M -0.26313 -0.24861 L 0 0" pathEditMode="relative" ptsTypes="AA">
                                      <p:cBhvr>
                                        <p:cTn id="20" dur="30000" fill="hold"/>
                                        <p:tgtEl>
                                          <p:spTgt spid="5"/>
                                        </p:tgtEl>
                                        <p:attrNameLst>
                                          <p:attrName>ppt_x</p:attrName>
                                          <p:attrName>ppt_y</p:attrName>
                                        </p:attrNameLst>
                                      </p:cBhvr>
                                    </p:animMotion>
                                  </p:childTnLst>
                                </p:cTn>
                              </p:par>
                              <p:par>
                                <p:cTn id="21" presetID="6" presetClass="emph" presetSubtype="0" accel="50000" decel="50000" fill="hold" nodeType="withEffect">
                                  <p:stCondLst>
                                    <p:cond delay="5000"/>
                                  </p:stCondLst>
                                  <p:childTnLst>
                                    <p:animScale>
                                      <p:cBhvr>
                                        <p:cTn id="22" dur="30000" fill="hold"/>
                                        <p:tgtEl>
                                          <p:spTgt spid="5"/>
                                        </p:tgtEl>
                                      </p:cBhvr>
                                      <p:by x="150000" y="150000"/>
                                      <p:to x="100000" y="100000"/>
                                    </p:animScale>
                                  </p:childTnLst>
                                </p:cTn>
                              </p:par>
                            </p:childTnLst>
                          </p:cTn>
                        </p:par>
                        <p:par>
                          <p:cTn id="23" fill="hold">
                            <p:stCondLst>
                              <p:cond delay="170000"/>
                            </p:stCondLst>
                            <p:childTnLst>
                              <p:par>
                                <p:cTn id="24" presetID="0" presetClass="path" presetSubtype="0" accel="50000" decel="50000" fill="hold" nodeType="afterEffect">
                                  <p:stCondLst>
                                    <p:cond delay="0"/>
                                  </p:stCondLst>
                                  <p:childTnLst>
                                    <p:animMotion origin="layout" path="M 0 0 L 0 0" pathEditMode="relative" ptsTypes="AA">
                                      <p:cBhvr>
                                        <p:cTn id="25"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709BE7-E638-1E43-A259-027C8CEB4204}"/>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QA and Testing</a:t>
            </a:r>
            <a:br>
              <a:rPr lang="en-US" sz="5800" kern="1200" dirty="0">
                <a:solidFill>
                  <a:schemeClr val="tx1"/>
                </a:solidFill>
                <a:latin typeface="+mj-lt"/>
                <a:ea typeface="+mj-ea"/>
                <a:cs typeface="+mj-cs"/>
              </a:rPr>
            </a:br>
            <a:r>
              <a:rPr lang="en-US" kern="1200" dirty="0">
                <a:solidFill>
                  <a:schemeClr val="tx1"/>
                </a:solidFill>
                <a:latin typeface="+mj-lt"/>
                <a:ea typeface="+mj-ea"/>
                <a:cs typeface="+mj-cs"/>
              </a:rPr>
              <a:t>Manual Test Cases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53173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C9436B-1D8E-F446-9130-17E64490E00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Test Case - 1</a:t>
            </a:r>
          </a:p>
        </p:txBody>
      </p:sp>
      <p:pic>
        <p:nvPicPr>
          <p:cNvPr id="5" name="Picture 4" descr="A screenshot of a cell phone&#10;&#10;Description automatically generated">
            <a:extLst>
              <a:ext uri="{FF2B5EF4-FFF2-40B4-BE49-F238E27FC236}">
                <a16:creationId xmlns:a16="http://schemas.microsoft.com/office/drawing/2014/main" id="{2E679450-A87F-604E-9A5D-4C47B774FDDE}"/>
              </a:ext>
            </a:extLst>
          </p:cNvPr>
          <p:cNvPicPr>
            <a:picLocks noChangeAspect="1"/>
          </p:cNvPicPr>
          <p:nvPr/>
        </p:nvPicPr>
        <p:blipFill rotWithShape="1">
          <a:blip r:embed="rId2"/>
          <a:srcRect b="3409"/>
          <a:stretch/>
        </p:blipFill>
        <p:spPr>
          <a:xfrm>
            <a:off x="643467" y="1976332"/>
            <a:ext cx="10905066" cy="3791989"/>
          </a:xfrm>
          <a:prstGeom prst="rect">
            <a:avLst/>
          </a:prstGeom>
        </p:spPr>
      </p:pic>
    </p:spTree>
    <p:extLst>
      <p:ext uri="{BB962C8B-B14F-4D97-AF65-F5344CB8AC3E}">
        <p14:creationId xmlns:p14="http://schemas.microsoft.com/office/powerpoint/2010/main" val="1801746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04184B-391F-DA4F-B6DC-9C513927BF7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TEST CASE - 2</a:t>
            </a:r>
          </a:p>
        </p:txBody>
      </p:sp>
      <p:pic>
        <p:nvPicPr>
          <p:cNvPr id="5" name="Picture 4" descr="A screenshot of a cell phone&#10;&#10;Description automatically generated">
            <a:extLst>
              <a:ext uri="{FF2B5EF4-FFF2-40B4-BE49-F238E27FC236}">
                <a16:creationId xmlns:a16="http://schemas.microsoft.com/office/drawing/2014/main" id="{9285491B-B38D-7C45-9E36-142D590F0D78}"/>
              </a:ext>
            </a:extLst>
          </p:cNvPr>
          <p:cNvPicPr>
            <a:picLocks noChangeAspect="1"/>
          </p:cNvPicPr>
          <p:nvPr/>
        </p:nvPicPr>
        <p:blipFill>
          <a:blip r:embed="rId2"/>
          <a:stretch>
            <a:fillRect/>
          </a:stretch>
        </p:blipFill>
        <p:spPr>
          <a:xfrm>
            <a:off x="643467" y="1773102"/>
            <a:ext cx="10905066" cy="4198448"/>
          </a:xfrm>
          <a:prstGeom prst="rect">
            <a:avLst/>
          </a:prstGeom>
        </p:spPr>
      </p:pic>
    </p:spTree>
    <p:extLst>
      <p:ext uri="{BB962C8B-B14F-4D97-AF65-F5344CB8AC3E}">
        <p14:creationId xmlns:p14="http://schemas.microsoft.com/office/powerpoint/2010/main" val="996779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88886-59F6-6242-9377-8383583932C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Test Case - 3</a:t>
            </a:r>
          </a:p>
        </p:txBody>
      </p:sp>
      <p:pic>
        <p:nvPicPr>
          <p:cNvPr id="5" name="Picture 4" descr="A screenshot of a cell phone&#10;&#10;Description automatically generated">
            <a:extLst>
              <a:ext uri="{FF2B5EF4-FFF2-40B4-BE49-F238E27FC236}">
                <a16:creationId xmlns:a16="http://schemas.microsoft.com/office/drawing/2014/main" id="{9456C5F3-7B3C-A742-89FE-FBC279A42AFC}"/>
              </a:ext>
            </a:extLst>
          </p:cNvPr>
          <p:cNvPicPr>
            <a:picLocks noChangeAspect="1"/>
          </p:cNvPicPr>
          <p:nvPr/>
        </p:nvPicPr>
        <p:blipFill>
          <a:blip r:embed="rId2"/>
          <a:stretch>
            <a:fillRect/>
          </a:stretch>
        </p:blipFill>
        <p:spPr>
          <a:xfrm>
            <a:off x="185739" y="1675227"/>
            <a:ext cx="11581718" cy="5182773"/>
          </a:xfrm>
          <a:prstGeom prst="rect">
            <a:avLst/>
          </a:prstGeom>
        </p:spPr>
      </p:pic>
    </p:spTree>
    <p:extLst>
      <p:ext uri="{BB962C8B-B14F-4D97-AF65-F5344CB8AC3E}">
        <p14:creationId xmlns:p14="http://schemas.microsoft.com/office/powerpoint/2010/main" val="2008048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2B32C-0B77-4C39-8393-72B36F8B7F7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Selenium Testing</a:t>
            </a:r>
          </a:p>
        </p:txBody>
      </p:sp>
      <p:pic>
        <p:nvPicPr>
          <p:cNvPr id="7" name="Picture 6" descr="A screenshot of a social media post&#10;&#10;Description automatically generated">
            <a:extLst>
              <a:ext uri="{FF2B5EF4-FFF2-40B4-BE49-F238E27FC236}">
                <a16:creationId xmlns:a16="http://schemas.microsoft.com/office/drawing/2014/main" id="{A7B69FB7-4A4C-4CD2-99D3-A1E059B1430F}"/>
              </a:ext>
            </a:extLst>
          </p:cNvPr>
          <p:cNvPicPr>
            <a:picLocks noChangeAspect="1"/>
          </p:cNvPicPr>
          <p:nvPr/>
        </p:nvPicPr>
        <p:blipFill>
          <a:blip r:embed="rId2"/>
          <a:stretch>
            <a:fillRect/>
          </a:stretch>
        </p:blipFill>
        <p:spPr>
          <a:xfrm>
            <a:off x="1565898" y="1675227"/>
            <a:ext cx="9060204" cy="4394199"/>
          </a:xfrm>
          <a:prstGeom prst="rect">
            <a:avLst/>
          </a:prstGeom>
        </p:spPr>
      </p:pic>
    </p:spTree>
    <p:extLst>
      <p:ext uri="{BB962C8B-B14F-4D97-AF65-F5344CB8AC3E}">
        <p14:creationId xmlns:p14="http://schemas.microsoft.com/office/powerpoint/2010/main" val="1477445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3"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4"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DB36AD6-D159-B344-BFA2-9600686CA2D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UX Research Methods</a:t>
            </a:r>
          </a:p>
        </p:txBody>
      </p:sp>
    </p:spTree>
    <p:extLst>
      <p:ext uri="{BB962C8B-B14F-4D97-AF65-F5344CB8AC3E}">
        <p14:creationId xmlns:p14="http://schemas.microsoft.com/office/powerpoint/2010/main" val="209323850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338694-47C1-E04C-A099-79928D65E9CA}"/>
              </a:ext>
            </a:extLst>
          </p:cNvPr>
          <p:cNvSpPr>
            <a:spLocks noGrp="1"/>
          </p:cNvSpPr>
          <p:nvPr>
            <p:ph type="title"/>
          </p:nvPr>
        </p:nvSpPr>
        <p:spPr>
          <a:xfrm>
            <a:off x="863029" y="1012004"/>
            <a:ext cx="3416158" cy="4795408"/>
          </a:xfrm>
        </p:spPr>
        <p:txBody>
          <a:bodyPr>
            <a:normAutofit/>
          </a:bodyPr>
          <a:lstStyle/>
          <a:p>
            <a:r>
              <a:rPr lang="en-US">
                <a:solidFill>
                  <a:srgbClr val="FFFFFF"/>
                </a:solidFill>
              </a:rPr>
              <a:t>Agenda</a:t>
            </a:r>
          </a:p>
        </p:txBody>
      </p:sp>
      <p:graphicFrame>
        <p:nvGraphicFramePr>
          <p:cNvPr id="7" name="Content Placeholder 2">
            <a:extLst>
              <a:ext uri="{FF2B5EF4-FFF2-40B4-BE49-F238E27FC236}">
                <a16:creationId xmlns:a16="http://schemas.microsoft.com/office/drawing/2014/main" id="{AC8C9906-BA50-484D-A0D1-82721B40C95D}"/>
              </a:ext>
            </a:extLst>
          </p:cNvPr>
          <p:cNvGraphicFramePr>
            <a:graphicFrameLocks noGrp="1"/>
          </p:cNvGraphicFramePr>
          <p:nvPr>
            <p:ph idx="1"/>
            <p:extLst>
              <p:ext uri="{D42A27DB-BD31-4B8C-83A1-F6EECF244321}">
                <p14:modId xmlns:p14="http://schemas.microsoft.com/office/powerpoint/2010/main" val="174594598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5654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47695-2AC5-914C-BDA4-887595721AA6}"/>
              </a:ext>
            </a:extLst>
          </p:cNvPr>
          <p:cNvSpPr>
            <a:spLocks noGrp="1"/>
          </p:cNvSpPr>
          <p:nvPr>
            <p:ph type="title"/>
          </p:nvPr>
        </p:nvSpPr>
        <p:spPr>
          <a:xfrm>
            <a:off x="838200" y="631825"/>
            <a:ext cx="10515600" cy="1325563"/>
          </a:xfrm>
        </p:spPr>
        <p:txBody>
          <a:bodyPr>
            <a:normAutofit/>
          </a:bodyPr>
          <a:lstStyle/>
          <a:p>
            <a:r>
              <a:rPr lang="en-US" b="1" dirty="0">
                <a:solidFill>
                  <a:schemeClr val="bg1"/>
                </a:solidFill>
              </a:rPr>
              <a:t>Surveys and Questionnaires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4B5A8E-4D44-2A48-8272-5ED1D31A9D76}"/>
              </a:ext>
            </a:extLst>
          </p:cNvPr>
          <p:cNvSpPr>
            <a:spLocks noGrp="1"/>
          </p:cNvSpPr>
          <p:nvPr>
            <p:ph idx="1"/>
          </p:nvPr>
        </p:nvSpPr>
        <p:spPr>
          <a:xfrm>
            <a:off x="838200" y="3428999"/>
            <a:ext cx="10515600" cy="2500161"/>
          </a:xfrm>
        </p:spPr>
        <p:txBody>
          <a:bodyPr>
            <a:normAutofit/>
          </a:bodyPr>
          <a:lstStyle/>
          <a:p>
            <a:pPr marL="0" indent="0" algn="ctr">
              <a:buNone/>
            </a:pPr>
            <a:r>
              <a:rPr lang="en-US" sz="2400" b="1" dirty="0">
                <a:solidFill>
                  <a:schemeClr val="bg1"/>
                </a:solidFill>
                <a:hlinkClick r:id="rId2">
                  <a:extLst>
                    <a:ext uri="{A12FA001-AC4F-418D-AE19-62706E023703}">
                      <ahyp:hlinkClr xmlns:ahyp="http://schemas.microsoft.com/office/drawing/2018/hyperlinkcolor" val="tx"/>
                    </a:ext>
                  </a:extLst>
                </a:hlinkClick>
              </a:rPr>
              <a:t>https://</a:t>
            </a:r>
            <a:r>
              <a:rPr lang="en-US" sz="2400" b="1" dirty="0" err="1">
                <a:solidFill>
                  <a:schemeClr val="bg1"/>
                </a:solidFill>
                <a:hlinkClick r:id="rId2">
                  <a:extLst>
                    <a:ext uri="{A12FA001-AC4F-418D-AE19-62706E023703}">
                      <ahyp:hlinkClr xmlns:ahyp="http://schemas.microsoft.com/office/drawing/2018/hyperlinkcolor" val="tx"/>
                    </a:ext>
                  </a:extLst>
                </a:hlinkClick>
              </a:rPr>
              <a:t>docs.google.com</a:t>
            </a:r>
            <a:r>
              <a:rPr lang="en-US" sz="2400" b="1" dirty="0">
                <a:solidFill>
                  <a:schemeClr val="bg1"/>
                </a:solidFill>
                <a:hlinkClick r:id="rId2">
                  <a:extLst>
                    <a:ext uri="{A12FA001-AC4F-418D-AE19-62706E023703}">
                      <ahyp:hlinkClr xmlns:ahyp="http://schemas.microsoft.com/office/drawing/2018/hyperlinkcolor" val="tx"/>
                    </a:ext>
                  </a:extLst>
                </a:hlinkClick>
              </a:rPr>
              <a:t>/forms/d/e/1FAIpQLSdXfyVvGBlR_GXdUyAIcElAZsjTHq7tnZlG4v8oShFOo3Kg/</a:t>
            </a:r>
            <a:r>
              <a:rPr lang="en-US" sz="2400" b="1" dirty="0" err="1">
                <a:solidFill>
                  <a:schemeClr val="bg1"/>
                </a:solidFill>
                <a:hlinkClick r:id="rId2">
                  <a:extLst>
                    <a:ext uri="{A12FA001-AC4F-418D-AE19-62706E023703}">
                      <ahyp:hlinkClr xmlns:ahyp="http://schemas.microsoft.com/office/drawing/2018/hyperlinkcolor" val="tx"/>
                    </a:ext>
                  </a:extLst>
                </a:hlinkClick>
              </a:rPr>
              <a:t>viewform?usp</a:t>
            </a:r>
            <a:r>
              <a:rPr lang="en-US" sz="2400" b="1" dirty="0">
                <a:solidFill>
                  <a:schemeClr val="bg1"/>
                </a:solidFill>
                <a:hlinkClick r:id="rId2">
                  <a:extLst>
                    <a:ext uri="{A12FA001-AC4F-418D-AE19-62706E023703}">
                      <ahyp:hlinkClr xmlns:ahyp="http://schemas.microsoft.com/office/drawing/2018/hyperlinkcolor" val="tx"/>
                    </a:ext>
                  </a:extLst>
                </a:hlinkClick>
              </a:rPr>
              <a:t>=</a:t>
            </a:r>
            <a:r>
              <a:rPr lang="en-US" sz="2400" b="1" dirty="0" err="1">
                <a:solidFill>
                  <a:schemeClr val="bg1"/>
                </a:solidFill>
                <a:hlinkClick r:id="rId2">
                  <a:extLst>
                    <a:ext uri="{A12FA001-AC4F-418D-AE19-62706E023703}">
                      <ahyp:hlinkClr xmlns:ahyp="http://schemas.microsoft.com/office/drawing/2018/hyperlinkcolor" val="tx"/>
                    </a:ext>
                  </a:extLst>
                </a:hlinkClick>
              </a:rPr>
              <a:t>sf_link</a:t>
            </a:r>
            <a:endParaRPr lang="en-US" sz="2400" b="1" dirty="0">
              <a:solidFill>
                <a:schemeClr val="bg1"/>
              </a:solidFill>
            </a:endParaRPr>
          </a:p>
        </p:txBody>
      </p:sp>
    </p:spTree>
    <p:extLst>
      <p:ext uri="{BB962C8B-B14F-4D97-AF65-F5344CB8AC3E}">
        <p14:creationId xmlns:p14="http://schemas.microsoft.com/office/powerpoint/2010/main" val="2158142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screenshot of a cell phone&#10;&#10;Description automatically generated">
            <a:extLst>
              <a:ext uri="{FF2B5EF4-FFF2-40B4-BE49-F238E27FC236}">
                <a16:creationId xmlns:a16="http://schemas.microsoft.com/office/drawing/2014/main" id="{B08D9AA7-4AF4-5948-A15C-DFF1A6490CC9}"/>
              </a:ext>
            </a:extLst>
          </p:cNvPr>
          <p:cNvPicPr>
            <a:picLocks noGrp="1" noChangeAspect="1"/>
          </p:cNvPicPr>
          <p:nvPr>
            <p:ph idx="1"/>
          </p:nvPr>
        </p:nvPicPr>
        <p:blipFill>
          <a:blip r:embed="rId2"/>
          <a:stretch>
            <a:fillRect/>
          </a:stretch>
        </p:blipFill>
        <p:spPr>
          <a:xfrm>
            <a:off x="464677" y="1425039"/>
            <a:ext cx="2490121" cy="4616987"/>
          </a:xfrm>
        </p:spPr>
      </p:pic>
      <p:pic>
        <p:nvPicPr>
          <p:cNvPr id="15" name="Picture 14" descr="A screenshot of a cell phone&#10;&#10;Description automatically generated">
            <a:extLst>
              <a:ext uri="{FF2B5EF4-FFF2-40B4-BE49-F238E27FC236}">
                <a16:creationId xmlns:a16="http://schemas.microsoft.com/office/drawing/2014/main" id="{61056B07-440E-1A43-9CEA-255348F99FDF}"/>
              </a:ext>
            </a:extLst>
          </p:cNvPr>
          <p:cNvPicPr>
            <a:picLocks noChangeAspect="1"/>
          </p:cNvPicPr>
          <p:nvPr/>
        </p:nvPicPr>
        <p:blipFill>
          <a:blip r:embed="rId3"/>
          <a:stretch>
            <a:fillRect/>
          </a:stretch>
        </p:blipFill>
        <p:spPr>
          <a:xfrm>
            <a:off x="3328321" y="1425039"/>
            <a:ext cx="3505200" cy="4616987"/>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907E5C61-383B-A643-8502-2C823F8BD673}"/>
              </a:ext>
            </a:extLst>
          </p:cNvPr>
          <p:cNvPicPr>
            <a:picLocks noChangeAspect="1"/>
          </p:cNvPicPr>
          <p:nvPr/>
        </p:nvPicPr>
        <p:blipFill>
          <a:blip r:embed="rId4"/>
          <a:stretch>
            <a:fillRect/>
          </a:stretch>
        </p:blipFill>
        <p:spPr>
          <a:xfrm>
            <a:off x="7207044" y="1425039"/>
            <a:ext cx="4607825" cy="4616987"/>
          </a:xfrm>
          <a:prstGeom prst="rect">
            <a:avLst/>
          </a:prstGeom>
        </p:spPr>
      </p:pic>
    </p:spTree>
    <p:extLst>
      <p:ext uri="{BB962C8B-B14F-4D97-AF65-F5344CB8AC3E}">
        <p14:creationId xmlns:p14="http://schemas.microsoft.com/office/powerpoint/2010/main" val="2908788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6741E541-3E80-464D-A75A-D0409853F605}"/>
              </a:ext>
            </a:extLst>
          </p:cNvPr>
          <p:cNvGraphicFramePr>
            <a:graphicFrameLocks noGrp="1"/>
          </p:cNvGraphicFramePr>
          <p:nvPr>
            <p:ph idx="1"/>
            <p:extLst>
              <p:ext uri="{D42A27DB-BD31-4B8C-83A1-F6EECF244321}">
                <p14:modId xmlns:p14="http://schemas.microsoft.com/office/powerpoint/2010/main" val="4205280952"/>
              </p:ext>
            </p:extLst>
          </p:nvPr>
        </p:nvGraphicFramePr>
        <p:xfrm>
          <a:off x="811213" y="684213"/>
          <a:ext cx="6016625" cy="5487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ED03E933-E4D8-2246-835D-14C5388CCE29}"/>
              </a:ext>
            </a:extLst>
          </p:cNvPr>
          <p:cNvGraphicFramePr/>
          <p:nvPr>
            <p:extLst>
              <p:ext uri="{D42A27DB-BD31-4B8C-83A1-F6EECF244321}">
                <p14:modId xmlns:p14="http://schemas.microsoft.com/office/powerpoint/2010/main" val="672926073"/>
              </p:ext>
            </p:extLst>
          </p:nvPr>
        </p:nvGraphicFramePr>
        <p:xfrm>
          <a:off x="6908800" y="684213"/>
          <a:ext cx="4473575" cy="54879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41716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BBB66-A749-D44B-BE8C-17EDE68D736E}"/>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Concept Testing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9487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Content Placeholder 2">
            <a:extLst>
              <a:ext uri="{FF2B5EF4-FFF2-40B4-BE49-F238E27FC236}">
                <a16:creationId xmlns:a16="http://schemas.microsoft.com/office/drawing/2014/main" id="{AC7E335D-850A-E048-B3D9-0F793873A40D}"/>
              </a:ext>
            </a:extLst>
          </p:cNvPr>
          <p:cNvSpPr>
            <a:spLocks noGrp="1"/>
          </p:cNvSpPr>
          <p:nvPr>
            <p:ph idx="1"/>
          </p:nvPr>
        </p:nvSpPr>
        <p:spPr>
          <a:xfrm>
            <a:off x="797809" y="328614"/>
            <a:ext cx="4977578" cy="5732358"/>
          </a:xfrm>
        </p:spPr>
        <p:txBody>
          <a:bodyPr anchor="ctr">
            <a:normAutofit/>
          </a:bodyPr>
          <a:lstStyle/>
          <a:p>
            <a:r>
              <a:rPr lang="en-US" sz="2000">
                <a:solidFill>
                  <a:srgbClr val="000000"/>
                </a:solidFill>
              </a:rPr>
              <a:t>We conducted this to get feedback from the user on our idea in the early stages. The idea was communicated, and responses were addressed</a:t>
            </a:r>
          </a:p>
          <a:p>
            <a:r>
              <a:rPr lang="en-US" sz="2000">
                <a:solidFill>
                  <a:srgbClr val="000000"/>
                </a:solidFill>
              </a:rPr>
              <a:t>The concept of VenYou was formed and after this it helped us jot down the requirements needed to move forward with the prototyping.</a:t>
            </a:r>
          </a:p>
          <a:p>
            <a:r>
              <a:rPr lang="en-US" sz="2000">
                <a:solidFill>
                  <a:srgbClr val="000000"/>
                </a:solidFill>
              </a:rPr>
              <a:t>We spoke to a group of individuals and understood the most essential functionalities which would be required.</a:t>
            </a:r>
          </a:p>
          <a:p>
            <a:r>
              <a:rPr lang="en-US" sz="2000">
                <a:solidFill>
                  <a:srgbClr val="000000"/>
                </a:solidFill>
              </a:rPr>
              <a:t>It helped us gain insight around whether customers understood the idea and would want to use the product or feature. </a:t>
            </a:r>
          </a:p>
          <a:p>
            <a:endParaRPr lang="en-US" sz="1700" dirty="0">
              <a:solidFill>
                <a:srgbClr val="000000"/>
              </a:solidFill>
            </a:endParaRPr>
          </a:p>
        </p:txBody>
      </p:sp>
      <p:sp>
        <p:nvSpPr>
          <p:cNvPr id="2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6B1DA69D-B2B8-AC49-8AB2-FD6080E78934}"/>
              </a:ext>
            </a:extLst>
          </p:cNvPr>
          <p:cNvPicPr>
            <a:picLocks noChangeAspect="1"/>
          </p:cNvPicPr>
          <p:nvPr/>
        </p:nvPicPr>
        <p:blipFill>
          <a:blip r:embed="rId3"/>
          <a:stretch>
            <a:fillRect/>
          </a:stretch>
        </p:blipFill>
        <p:spPr>
          <a:xfrm>
            <a:off x="8100821" y="2194077"/>
            <a:ext cx="3661831" cy="2490044"/>
          </a:xfrm>
          <a:prstGeom prst="rect">
            <a:avLst/>
          </a:prstGeom>
        </p:spPr>
      </p:pic>
    </p:spTree>
    <p:extLst>
      <p:ext uri="{BB962C8B-B14F-4D97-AF65-F5344CB8AC3E}">
        <p14:creationId xmlns:p14="http://schemas.microsoft.com/office/powerpoint/2010/main" val="122991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C4736-BE4A-FE4D-B671-C71441CBA24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Card Sorting</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94354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D29A"/>
        </a:solidFill>
        <a:effectLst/>
      </p:bgPr>
    </p:bg>
    <p:spTree>
      <p:nvGrpSpPr>
        <p:cNvPr id="1" name="Shape 694"/>
        <p:cNvGrpSpPr/>
        <p:nvPr/>
      </p:nvGrpSpPr>
      <p:grpSpPr>
        <a:xfrm>
          <a:off x="0" y="0"/>
          <a:ext cx="0" cy="0"/>
          <a:chOff x="0" y="0"/>
          <a:chExt cx="0" cy="0"/>
        </a:xfrm>
      </p:grpSpPr>
      <p:sp>
        <p:nvSpPr>
          <p:cNvPr id="695" name="Google Shape;695;p43"/>
          <p:cNvSpPr txBox="1"/>
          <p:nvPr/>
        </p:nvSpPr>
        <p:spPr>
          <a:xfrm>
            <a:off x="541900" y="157163"/>
            <a:ext cx="5477600" cy="6397270"/>
          </a:xfrm>
          <a:prstGeom prst="rect">
            <a:avLst/>
          </a:prstGeom>
          <a:noFill/>
          <a:ln>
            <a:noFill/>
          </a:ln>
        </p:spPr>
        <p:txBody>
          <a:bodyPr spcFirstLastPara="1" wrap="square" lIns="121900" tIns="121900" rIns="121900" bIns="121900" anchor="t" anchorCtr="0">
            <a:noAutofit/>
          </a:bodyPr>
          <a:lstStyle/>
          <a:p>
            <a:endParaRPr sz="4000" b="1" dirty="0">
              <a:latin typeface="Lato"/>
              <a:ea typeface="Lato"/>
              <a:cs typeface="Lato"/>
              <a:sym typeface="Lato"/>
            </a:endParaRPr>
          </a:p>
          <a:p>
            <a:pPr marL="609585" indent="-423323">
              <a:lnSpc>
                <a:spcPct val="90000"/>
              </a:lnSpc>
              <a:spcBef>
                <a:spcPts val="1333"/>
              </a:spcBef>
              <a:buClr>
                <a:schemeClr val="dk2"/>
              </a:buClr>
              <a:buSzPts val="1400"/>
              <a:buChar char="●"/>
            </a:pPr>
            <a:r>
              <a:rPr lang="en" sz="2400" dirty="0">
                <a:solidFill>
                  <a:schemeClr val="dk2"/>
                </a:solidFill>
              </a:rPr>
              <a:t>We applied card sorting technique to identify what users are expecting and want us to have in the App</a:t>
            </a:r>
            <a:endParaRPr sz="2400" dirty="0">
              <a:solidFill>
                <a:schemeClr val="dk2"/>
              </a:solidFill>
            </a:endParaRPr>
          </a:p>
          <a:p>
            <a:pPr marL="609585">
              <a:lnSpc>
                <a:spcPct val="90000"/>
              </a:lnSpc>
              <a:spcBef>
                <a:spcPts val="1333"/>
              </a:spcBef>
            </a:pPr>
            <a:endParaRPr sz="133" dirty="0">
              <a:solidFill>
                <a:schemeClr val="dk2"/>
              </a:solidFill>
            </a:endParaRPr>
          </a:p>
          <a:p>
            <a:pPr marL="609585" indent="-423323">
              <a:lnSpc>
                <a:spcPct val="90000"/>
              </a:lnSpc>
              <a:spcBef>
                <a:spcPts val="1333"/>
              </a:spcBef>
              <a:buClr>
                <a:schemeClr val="dk2"/>
              </a:buClr>
              <a:buSzPts val="1400"/>
              <a:buChar char="●"/>
            </a:pPr>
            <a:r>
              <a:rPr lang="en" sz="2400" dirty="0">
                <a:solidFill>
                  <a:schemeClr val="dk2"/>
                </a:solidFill>
              </a:rPr>
              <a:t>It is used to develop the better and more user centric Information Architecture</a:t>
            </a:r>
            <a:endParaRPr sz="2400" dirty="0">
              <a:solidFill>
                <a:schemeClr val="dk2"/>
              </a:solidFill>
            </a:endParaRPr>
          </a:p>
          <a:p>
            <a:pPr marL="609585">
              <a:lnSpc>
                <a:spcPct val="90000"/>
              </a:lnSpc>
              <a:spcBef>
                <a:spcPts val="1333"/>
              </a:spcBef>
            </a:pPr>
            <a:endParaRPr sz="133" dirty="0">
              <a:solidFill>
                <a:schemeClr val="dk2"/>
              </a:solidFill>
            </a:endParaRPr>
          </a:p>
          <a:p>
            <a:pPr marL="609585" indent="-423323">
              <a:lnSpc>
                <a:spcPct val="90000"/>
              </a:lnSpc>
              <a:spcBef>
                <a:spcPts val="1333"/>
              </a:spcBef>
              <a:buClr>
                <a:schemeClr val="dk2"/>
              </a:buClr>
              <a:buSzPts val="1400"/>
              <a:buChar char="●"/>
            </a:pPr>
            <a:r>
              <a:rPr lang="en" sz="2400" dirty="0">
                <a:solidFill>
                  <a:schemeClr val="dk2"/>
                </a:solidFill>
              </a:rPr>
              <a:t>We asked around 50 people in groups of 10 to take part in this usability testing method</a:t>
            </a:r>
            <a:endParaRPr sz="2400" dirty="0">
              <a:solidFill>
                <a:schemeClr val="dk2"/>
              </a:solidFill>
            </a:endParaRPr>
          </a:p>
          <a:p>
            <a:pPr marL="609585">
              <a:lnSpc>
                <a:spcPct val="90000"/>
              </a:lnSpc>
              <a:spcBef>
                <a:spcPts val="1333"/>
              </a:spcBef>
            </a:pPr>
            <a:endParaRPr sz="133" dirty="0">
              <a:solidFill>
                <a:schemeClr val="dk2"/>
              </a:solidFill>
            </a:endParaRPr>
          </a:p>
          <a:p>
            <a:pPr marL="609585" indent="-423323">
              <a:lnSpc>
                <a:spcPct val="90000"/>
              </a:lnSpc>
              <a:spcBef>
                <a:spcPts val="1333"/>
              </a:spcBef>
              <a:buClr>
                <a:schemeClr val="dk2"/>
              </a:buClr>
              <a:buSzPts val="1400"/>
              <a:buChar char="●"/>
            </a:pPr>
            <a:r>
              <a:rPr lang="en" sz="2400" dirty="0">
                <a:solidFill>
                  <a:schemeClr val="dk2"/>
                </a:solidFill>
              </a:rPr>
              <a:t>Our cards consisted mainly of categorized items and scope of the application</a:t>
            </a:r>
            <a:endParaRPr sz="2400" dirty="0">
              <a:latin typeface="Lato"/>
              <a:ea typeface="Lato"/>
              <a:cs typeface="Lato"/>
              <a:sym typeface="Lato"/>
            </a:endParaRPr>
          </a:p>
        </p:txBody>
      </p:sp>
      <p:pic>
        <p:nvPicPr>
          <p:cNvPr id="696" name="Google Shape;696;p43"/>
          <p:cNvPicPr preferRelativeResize="0"/>
          <p:nvPr/>
        </p:nvPicPr>
        <p:blipFill>
          <a:blip r:embed="rId3">
            <a:alphaModFix/>
          </a:blip>
          <a:stretch>
            <a:fillRect/>
          </a:stretch>
        </p:blipFill>
        <p:spPr>
          <a:xfrm>
            <a:off x="6995700" y="907333"/>
            <a:ext cx="4625267" cy="4625267"/>
          </a:xfrm>
          <a:prstGeom prst="rect">
            <a:avLst/>
          </a:prstGeom>
          <a:noFill/>
          <a:ln>
            <a:noFill/>
          </a:ln>
        </p:spPr>
      </p:pic>
    </p:spTree>
    <p:extLst>
      <p:ext uri="{BB962C8B-B14F-4D97-AF65-F5344CB8AC3E}">
        <p14:creationId xmlns:p14="http://schemas.microsoft.com/office/powerpoint/2010/main" val="3962625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1D50355-16AD-3944-9419-65A1CFB97933}"/>
              </a:ext>
            </a:extLst>
          </p:cNvPr>
          <p:cNvSpPr txBox="1"/>
          <p:nvPr/>
        </p:nvSpPr>
        <p:spPr>
          <a:xfrm>
            <a:off x="1524000" y="1122362"/>
            <a:ext cx="9144000" cy="284003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kern="1200">
                <a:solidFill>
                  <a:schemeClr val="tx1"/>
                </a:solidFill>
                <a:latin typeface="+mj-lt"/>
                <a:ea typeface="+mj-ea"/>
                <a:cs typeface="+mj-cs"/>
              </a:rPr>
              <a:t>Moderated User Testing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85414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6F9F4-745D-FA42-AAEB-C2C297E5E64F}"/>
              </a:ext>
            </a:extLst>
          </p:cNvPr>
          <p:cNvSpPr>
            <a:spLocks noGrp="1"/>
          </p:cNvSpPr>
          <p:nvPr>
            <p:ph idx="1"/>
          </p:nvPr>
        </p:nvSpPr>
        <p:spPr>
          <a:xfrm>
            <a:off x="114300" y="200025"/>
            <a:ext cx="6329363" cy="6300788"/>
          </a:xfrm>
        </p:spPr>
        <p:txBody>
          <a:bodyPr anchor="t">
            <a:normAutofit fontScale="92500" lnSpcReduction="20000"/>
          </a:bodyPr>
          <a:lstStyle/>
          <a:p>
            <a:r>
              <a:rPr lang="en-US" sz="2400" dirty="0"/>
              <a:t>Moderated user testing was conducted to gain real time responses to the tasks the users were asked to perform.</a:t>
            </a:r>
          </a:p>
          <a:p>
            <a:r>
              <a:rPr lang="en-US" sz="2400" dirty="0"/>
              <a:t>The questions asked and responses received :</a:t>
            </a:r>
          </a:p>
          <a:p>
            <a:r>
              <a:rPr lang="en-US" sz="2400" dirty="0"/>
              <a:t>Journey was asked to be preformed:</a:t>
            </a:r>
          </a:p>
          <a:p>
            <a:pPr lvl="1">
              <a:buFont typeface="Wingdings" panose="05000000000000000000" pitchFamily="2" charset="2"/>
              <a:buChar char="Ø"/>
            </a:pPr>
            <a:r>
              <a:rPr lang="en-US" dirty="0"/>
              <a:t>Search an event</a:t>
            </a:r>
          </a:p>
          <a:p>
            <a:pPr lvl="1">
              <a:buFont typeface="Wingdings" panose="05000000000000000000" pitchFamily="2" charset="2"/>
              <a:buChar char="Ø"/>
            </a:pPr>
            <a:r>
              <a:rPr lang="en-US" dirty="0"/>
              <a:t>Find an event</a:t>
            </a:r>
          </a:p>
          <a:p>
            <a:pPr lvl="1">
              <a:buFont typeface="Wingdings" panose="05000000000000000000" pitchFamily="2" charset="2"/>
              <a:buChar char="Ø"/>
            </a:pPr>
            <a:r>
              <a:rPr lang="en-US" dirty="0"/>
              <a:t>Buy the ticket</a:t>
            </a:r>
          </a:p>
          <a:p>
            <a:pPr>
              <a:buFont typeface="Wingdings" panose="05000000000000000000" pitchFamily="2" charset="2"/>
              <a:buChar char="v"/>
            </a:pPr>
            <a:r>
              <a:rPr lang="en-US" sz="2400" dirty="0"/>
              <a:t>  How easy was it to register as a new user?</a:t>
            </a:r>
          </a:p>
          <a:p>
            <a:pPr marL="342900" indent="-342900">
              <a:buFont typeface="+mj-lt"/>
              <a:buAutoNum type="alphaUcPeriod"/>
            </a:pPr>
            <a:r>
              <a:rPr lang="en-US" sz="2400" dirty="0"/>
              <a:t>The process of creating a new user was really simple as we had to register with our </a:t>
            </a:r>
            <a:r>
              <a:rPr lang="en-US" sz="2400" dirty="0" err="1"/>
              <a:t>gmail</a:t>
            </a:r>
            <a:r>
              <a:rPr lang="en-US" sz="2400" dirty="0"/>
              <a:t> or social media accounts, thus helping us skip the process of having to fill out the personal details</a:t>
            </a:r>
          </a:p>
          <a:p>
            <a:pPr>
              <a:buFont typeface="Wingdings" panose="05000000000000000000" pitchFamily="2" charset="2"/>
              <a:buChar char="v"/>
            </a:pPr>
            <a:r>
              <a:rPr lang="en-US" sz="2400" dirty="0"/>
              <a:t>  What did you like about the event selection and categories? </a:t>
            </a:r>
          </a:p>
          <a:p>
            <a:pPr marL="342900" indent="-342900">
              <a:buFont typeface="+mj-lt"/>
              <a:buAutoNum type="alphaUcPeriod"/>
            </a:pPr>
            <a:r>
              <a:rPr lang="en-US" sz="2400" dirty="0"/>
              <a:t>The event selection ranged from conferences to concerts. The bifurcation in categories helps for easy navigation to find the desired events without having to navigate through the entire the application.</a:t>
            </a:r>
          </a:p>
          <a:p>
            <a:endParaRPr lang="en-US" sz="10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sign, skiing, game, people&#10;&#10;Description automatically generated">
            <a:extLst>
              <a:ext uri="{FF2B5EF4-FFF2-40B4-BE49-F238E27FC236}">
                <a16:creationId xmlns:a16="http://schemas.microsoft.com/office/drawing/2014/main" id="{515018DE-1100-3F4C-83BF-FFF32BD248EE}"/>
              </a:ext>
            </a:extLst>
          </p:cNvPr>
          <p:cNvPicPr>
            <a:picLocks noChangeAspect="1"/>
          </p:cNvPicPr>
          <p:nvPr/>
        </p:nvPicPr>
        <p:blipFill rotWithShape="1">
          <a:blip r:embed="rId2"/>
          <a:srcRect l="16959" r="15678"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85955041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F19E9E-B989-6842-BBB8-69A1B5296979}"/>
              </a:ext>
            </a:extLst>
          </p:cNvPr>
          <p:cNvSpPr>
            <a:spLocks noGrp="1"/>
          </p:cNvSpPr>
          <p:nvPr>
            <p:ph idx="1"/>
          </p:nvPr>
        </p:nvSpPr>
        <p:spPr>
          <a:xfrm>
            <a:off x="2165568" y="1285875"/>
            <a:ext cx="7860863" cy="5695950"/>
          </a:xfrm>
        </p:spPr>
        <p:txBody>
          <a:bodyPr anchor="t">
            <a:normAutofit/>
          </a:bodyPr>
          <a:lstStyle/>
          <a:p>
            <a:pPr>
              <a:buFont typeface="Wingdings" panose="05000000000000000000" pitchFamily="2" charset="2"/>
              <a:buChar char="v"/>
            </a:pPr>
            <a:r>
              <a:rPr lang="en-US" sz="2000" dirty="0"/>
              <a:t>How easy was it to purchase the ticket? Would you like more options for payment than the ones specified?</a:t>
            </a:r>
          </a:p>
          <a:p>
            <a:pPr marL="342900" indent="-342900">
              <a:buFont typeface="+mj-lt"/>
              <a:buAutoNum type="alphaUcPeriod"/>
            </a:pPr>
            <a:r>
              <a:rPr lang="en-US" sz="2000" dirty="0"/>
              <a:t>Yes, The option to be able to pay with Apple Pay Card makes it really convenient for faster checkout. But it would be great to have an option to add a Debit/Credit Card, Venmo for personal preferences.</a:t>
            </a:r>
          </a:p>
          <a:p>
            <a:pPr>
              <a:buFont typeface="Wingdings" panose="05000000000000000000" pitchFamily="2" charset="2"/>
              <a:buChar char="v"/>
            </a:pPr>
            <a:r>
              <a:rPr lang="en-US" sz="2000" dirty="0"/>
              <a:t>Would you like the option to buy more tickets than the tickets per person specified?</a:t>
            </a:r>
          </a:p>
          <a:p>
            <a:pPr marL="342900" indent="-342900">
              <a:buFont typeface="+mj-lt"/>
              <a:buAutoNum type="alphaUcPeriod"/>
            </a:pPr>
            <a:r>
              <a:rPr lang="en-US" sz="2000" dirty="0"/>
              <a:t>Yes, It would be great to be able to buy more tickets as the user could have more requirements, plus the exact amount is charged without any discount which should not cause any problem.</a:t>
            </a:r>
          </a:p>
          <a:p>
            <a:pPr>
              <a:buFont typeface="Wingdings" panose="05000000000000000000" pitchFamily="2" charset="2"/>
              <a:buChar char="v"/>
            </a:pPr>
            <a:r>
              <a:rPr lang="en-US" sz="2000" dirty="0"/>
              <a:t>Any suggestions regarding the color scheme.</a:t>
            </a:r>
          </a:p>
          <a:p>
            <a:pPr marL="342900" indent="-342900">
              <a:buFont typeface="+mj-lt"/>
              <a:buAutoNum type="alphaUcPeriod"/>
            </a:pPr>
            <a:r>
              <a:rPr lang="en-US" sz="2000" dirty="0"/>
              <a:t>The color scheme works well with the event theme. </a:t>
            </a:r>
          </a:p>
          <a:p>
            <a:endParaRPr lang="en-US" sz="1500" dirty="0"/>
          </a:p>
        </p:txBody>
      </p:sp>
    </p:spTree>
    <p:extLst>
      <p:ext uri="{BB962C8B-B14F-4D97-AF65-F5344CB8AC3E}">
        <p14:creationId xmlns:p14="http://schemas.microsoft.com/office/powerpoint/2010/main" val="4236082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BA19C6-98D5-6448-AEB7-37955998CBB9}"/>
              </a:ext>
            </a:extLst>
          </p:cNvPr>
          <p:cNvSpPr>
            <a:spLocks noGrp="1"/>
          </p:cNvSpPr>
          <p:nvPr>
            <p:ph type="title"/>
          </p:nvPr>
        </p:nvSpPr>
        <p:spPr>
          <a:xfrm>
            <a:off x="640079" y="2053641"/>
            <a:ext cx="3669161" cy="2760098"/>
          </a:xfrm>
        </p:spPr>
        <p:txBody>
          <a:bodyPr>
            <a:normAutofit/>
          </a:bodyPr>
          <a:lstStyle/>
          <a:p>
            <a:r>
              <a:rPr lang="en-US">
                <a:solidFill>
                  <a:srgbClr val="FFFFFF"/>
                </a:solidFill>
              </a:rPr>
              <a:t>Summary</a:t>
            </a:r>
          </a:p>
        </p:txBody>
      </p:sp>
      <p:sp>
        <p:nvSpPr>
          <p:cNvPr id="3" name="Content Placeholder 2">
            <a:extLst>
              <a:ext uri="{FF2B5EF4-FFF2-40B4-BE49-F238E27FC236}">
                <a16:creationId xmlns:a16="http://schemas.microsoft.com/office/drawing/2014/main" id="{D2183EBA-BB07-CA41-A439-E06573F12801}"/>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We have designed a mobile application where any one can register with us to get their events planned and executed without any hustle or burden on themselves.</a:t>
            </a:r>
          </a:p>
          <a:p>
            <a:r>
              <a:rPr lang="en-US" sz="2400" dirty="0">
                <a:solidFill>
                  <a:srgbClr val="000000"/>
                </a:solidFill>
              </a:rPr>
              <a:t>The user can see the list of events around his location and can book a seat for himself and invite his friends as well. </a:t>
            </a:r>
          </a:p>
          <a:p>
            <a:r>
              <a:rPr lang="en-US" sz="2400" dirty="0" err="1">
                <a:solidFill>
                  <a:srgbClr val="000000"/>
                </a:solidFill>
              </a:rPr>
              <a:t>VenYou</a:t>
            </a:r>
            <a:r>
              <a:rPr lang="en-US" sz="2400" dirty="0">
                <a:solidFill>
                  <a:srgbClr val="000000"/>
                </a:solidFill>
              </a:rPr>
              <a:t> provides unique solution to customers who want to coordinate their events by setting their own theme.</a:t>
            </a:r>
          </a:p>
        </p:txBody>
      </p:sp>
    </p:spTree>
    <p:extLst>
      <p:ext uri="{BB962C8B-B14F-4D97-AF65-F5344CB8AC3E}">
        <p14:creationId xmlns:p14="http://schemas.microsoft.com/office/powerpoint/2010/main" val="3371706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098D81-4B7B-C149-9E11-356AD67AF666}"/>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IBM Design Thinking</a:t>
            </a:r>
          </a:p>
        </p:txBody>
      </p:sp>
      <p:sp>
        <p:nvSpPr>
          <p:cNvPr id="31" name="Oval 2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Head with Gears">
            <a:extLst>
              <a:ext uri="{FF2B5EF4-FFF2-40B4-BE49-F238E27FC236}">
                <a16:creationId xmlns:a16="http://schemas.microsoft.com/office/drawing/2014/main" id="{00E3BB71-F191-4752-A465-B34E7354AD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784868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29F790-BB25-C04E-B550-555271AFA5F6}"/>
              </a:ext>
            </a:extLst>
          </p:cNvPr>
          <p:cNvSpPr>
            <a:spLocks noGrp="1"/>
          </p:cNvSpPr>
          <p:nvPr>
            <p:ph type="title"/>
          </p:nvPr>
        </p:nvSpPr>
        <p:spPr>
          <a:xfrm>
            <a:off x="863029" y="1012004"/>
            <a:ext cx="3416158" cy="4795408"/>
          </a:xfrm>
        </p:spPr>
        <p:txBody>
          <a:bodyPr>
            <a:normAutofit/>
          </a:bodyPr>
          <a:lstStyle/>
          <a:p>
            <a:r>
              <a:rPr lang="en-US">
                <a:solidFill>
                  <a:srgbClr val="FFFFFF"/>
                </a:solidFill>
              </a:rPr>
              <a:t>User Needs:</a:t>
            </a:r>
            <a:br>
              <a:rPr lang="en-US">
                <a:solidFill>
                  <a:srgbClr val="FFFFFF"/>
                </a:solidFill>
              </a:rPr>
            </a:br>
            <a:endParaRPr lang="en-US">
              <a:solidFill>
                <a:srgbClr val="FFFFFF"/>
              </a:solidFill>
            </a:endParaRPr>
          </a:p>
        </p:txBody>
      </p:sp>
      <p:graphicFrame>
        <p:nvGraphicFramePr>
          <p:cNvPr id="5" name="Content Placeholder 2">
            <a:extLst>
              <a:ext uri="{FF2B5EF4-FFF2-40B4-BE49-F238E27FC236}">
                <a16:creationId xmlns:a16="http://schemas.microsoft.com/office/drawing/2014/main" id="{5EA5047B-C278-4304-AC66-603C675B0AD0}"/>
              </a:ext>
            </a:extLst>
          </p:cNvPr>
          <p:cNvGraphicFramePr>
            <a:graphicFrameLocks noGrp="1"/>
          </p:cNvGraphicFramePr>
          <p:nvPr>
            <p:ph idx="1"/>
            <p:extLst>
              <p:ext uri="{D42A27DB-BD31-4B8C-83A1-F6EECF244321}">
                <p14:modId xmlns:p14="http://schemas.microsoft.com/office/powerpoint/2010/main" val="354504680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8301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8338F-1DBF-A448-9CAD-6863F7361B45}"/>
              </a:ext>
            </a:extLst>
          </p:cNvPr>
          <p:cNvSpPr>
            <a:spLocks noGrp="1"/>
          </p:cNvSpPr>
          <p:nvPr>
            <p:ph type="title"/>
          </p:nvPr>
        </p:nvSpPr>
        <p:spPr>
          <a:xfrm>
            <a:off x="838200" y="365125"/>
            <a:ext cx="10515600" cy="1325563"/>
          </a:xfrm>
        </p:spPr>
        <p:txBody>
          <a:bodyPr>
            <a:normAutofit/>
          </a:bodyPr>
          <a:lstStyle/>
          <a:p>
            <a:r>
              <a:rPr lang="en-US" b="1" u="sng">
                <a:solidFill>
                  <a:schemeClr val="bg1"/>
                </a:solidFill>
                <a:latin typeface="EB Garamond"/>
                <a:ea typeface="EB Garamond"/>
                <a:cs typeface="EB Garamond"/>
                <a:sym typeface="EB Garamond"/>
              </a:rPr>
              <a:t>Existing Application</a:t>
            </a:r>
            <a:br>
              <a:rPr lang="en-US" b="1" u="sng">
                <a:solidFill>
                  <a:schemeClr val="bg1"/>
                </a:solidFill>
                <a:latin typeface="EB Garamond"/>
                <a:ea typeface="EB Garamond"/>
                <a:cs typeface="EB Garamond"/>
                <a:sym typeface="EB Garamond"/>
              </a:rPr>
            </a:br>
            <a:endParaRPr lang="en-US">
              <a:solidFill>
                <a:schemeClr val="bg1"/>
              </a:solidFill>
            </a:endParaRPr>
          </a:p>
        </p:txBody>
      </p:sp>
      <p:sp>
        <p:nvSpPr>
          <p:cNvPr id="3" name="Content Placeholder 2">
            <a:extLst>
              <a:ext uri="{FF2B5EF4-FFF2-40B4-BE49-F238E27FC236}">
                <a16:creationId xmlns:a16="http://schemas.microsoft.com/office/drawing/2014/main" id="{50029ED6-04FD-954A-B5F1-AB15CC296254}"/>
              </a:ext>
            </a:extLst>
          </p:cNvPr>
          <p:cNvSpPr>
            <a:spLocks noGrp="1"/>
          </p:cNvSpPr>
          <p:nvPr>
            <p:ph idx="1"/>
          </p:nvPr>
        </p:nvSpPr>
        <p:spPr>
          <a:xfrm>
            <a:off x="841248" y="2276857"/>
            <a:ext cx="5015484" cy="3900106"/>
          </a:xfrm>
        </p:spPr>
        <p:txBody>
          <a:bodyPr anchor="ctr">
            <a:normAutofit/>
          </a:bodyPr>
          <a:lstStyle/>
          <a:p>
            <a:pPr marL="0" lvl="0" indent="0">
              <a:spcBef>
                <a:spcPts val="0"/>
              </a:spcBef>
              <a:buNone/>
            </a:pPr>
            <a:endParaRPr lang="en-US" sz="1700">
              <a:latin typeface="EB Garamond"/>
              <a:ea typeface="EB Garamond"/>
              <a:cs typeface="EB Garamond"/>
              <a:sym typeface="EB Garamond"/>
            </a:endParaRPr>
          </a:p>
          <a:p>
            <a:pPr marL="0" lvl="0" indent="0">
              <a:spcBef>
                <a:spcPts val="0"/>
              </a:spcBef>
              <a:buNone/>
            </a:pPr>
            <a:r>
              <a:rPr lang="en-US" sz="1700">
                <a:latin typeface="EB Garamond"/>
                <a:ea typeface="EB Garamond"/>
                <a:cs typeface="EB Garamond"/>
                <a:sym typeface="EB Garamond"/>
              </a:rPr>
              <a:t>The applications currently available for Event Management do not provide the ease of creating the event and organising it as per their demand.</a:t>
            </a:r>
          </a:p>
          <a:p>
            <a:pPr marL="0" lvl="0" indent="0">
              <a:spcBef>
                <a:spcPts val="0"/>
              </a:spcBef>
              <a:buNone/>
            </a:pPr>
            <a:endParaRPr lang="en-US" sz="1700">
              <a:latin typeface="EB Garamond"/>
              <a:ea typeface="EB Garamond"/>
              <a:cs typeface="EB Garamond"/>
              <a:sym typeface="EB Garamond"/>
            </a:endParaRPr>
          </a:p>
          <a:p>
            <a:pPr marL="457200" lvl="0" indent="-330200">
              <a:spcBef>
                <a:spcPts val="0"/>
              </a:spcBef>
              <a:buSzPts val="1600"/>
              <a:buFont typeface="EB Garamond"/>
              <a:buChar char="●"/>
            </a:pPr>
            <a:r>
              <a:rPr lang="en-US" sz="1700">
                <a:latin typeface="EB Garamond"/>
                <a:ea typeface="EB Garamond"/>
                <a:cs typeface="EB Garamond"/>
                <a:sym typeface="EB Garamond"/>
              </a:rPr>
              <a:t>VenYou  provides its customers personalized, exclusive event experience</a:t>
            </a:r>
          </a:p>
          <a:p>
            <a:pPr marL="457200" lvl="0" indent="0">
              <a:spcBef>
                <a:spcPts val="0"/>
              </a:spcBef>
              <a:buNone/>
            </a:pPr>
            <a:endParaRPr lang="en-US" sz="1700">
              <a:latin typeface="EB Garamond"/>
              <a:ea typeface="EB Garamond"/>
              <a:cs typeface="EB Garamond"/>
              <a:sym typeface="EB Garamond"/>
            </a:endParaRPr>
          </a:p>
          <a:p>
            <a:pPr marL="457200" lvl="0" indent="-330200">
              <a:spcBef>
                <a:spcPts val="0"/>
              </a:spcBef>
              <a:buSzPts val="1600"/>
              <a:buFont typeface="EB Garamond"/>
              <a:buChar char="●"/>
            </a:pPr>
            <a:r>
              <a:rPr lang="en-US" sz="1700">
                <a:latin typeface="EB Garamond"/>
                <a:ea typeface="EB Garamond"/>
                <a:cs typeface="EB Garamond"/>
                <a:sym typeface="EB Garamond"/>
              </a:rPr>
              <a:t>We provide completely integrated solution, quick and easy ways to embed event checkout</a:t>
            </a:r>
          </a:p>
          <a:p>
            <a:pPr marL="457200" lvl="0" indent="0">
              <a:spcBef>
                <a:spcPts val="0"/>
              </a:spcBef>
              <a:buNone/>
            </a:pPr>
            <a:endParaRPr lang="en-US" sz="1700">
              <a:latin typeface="EB Garamond"/>
              <a:ea typeface="EB Garamond"/>
              <a:cs typeface="EB Garamond"/>
              <a:sym typeface="EB Garamond"/>
            </a:endParaRPr>
          </a:p>
          <a:p>
            <a:pPr marL="457200" lvl="0" indent="-330200">
              <a:spcBef>
                <a:spcPts val="0"/>
              </a:spcBef>
              <a:buSzPts val="1600"/>
              <a:buFont typeface="EB Garamond"/>
              <a:buChar char="●"/>
            </a:pPr>
            <a:r>
              <a:rPr lang="en-US" sz="1700">
                <a:latin typeface="EB Garamond"/>
                <a:ea typeface="EB Garamond"/>
                <a:cs typeface="EB Garamond"/>
                <a:sym typeface="EB Garamond"/>
              </a:rPr>
              <a:t>VenYou allows you to take control of your brand and own the entire customer brand experience</a:t>
            </a:r>
          </a:p>
          <a:p>
            <a:endParaRPr lang="en-US" sz="1700"/>
          </a:p>
        </p:txBody>
      </p:sp>
      <p:pic>
        <p:nvPicPr>
          <p:cNvPr id="5" name="Google Shape;123;p14">
            <a:extLst>
              <a:ext uri="{FF2B5EF4-FFF2-40B4-BE49-F238E27FC236}">
                <a16:creationId xmlns:a16="http://schemas.microsoft.com/office/drawing/2014/main" id="{95732E56-33EF-1645-BF55-46866CB5C6AF}"/>
              </a:ext>
            </a:extLst>
          </p:cNvPr>
          <p:cNvPicPr preferRelativeResize="0"/>
          <p:nvPr/>
        </p:nvPicPr>
        <p:blipFill rotWithShape="1">
          <a:blip r:embed="rId2"/>
          <a:srcRect t="4618" r="2" b="11544"/>
          <a:stretch/>
        </p:blipFill>
        <p:spPr>
          <a:xfrm>
            <a:off x="6335270" y="2276857"/>
            <a:ext cx="5015484" cy="3900106"/>
          </a:xfrm>
          <a:prstGeom prst="rect">
            <a:avLst/>
          </a:prstGeom>
          <a:noFill/>
        </p:spPr>
      </p:pic>
    </p:spTree>
    <p:extLst>
      <p:ext uri="{BB962C8B-B14F-4D97-AF65-F5344CB8AC3E}">
        <p14:creationId xmlns:p14="http://schemas.microsoft.com/office/powerpoint/2010/main" val="2908530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B4C33759-F2DA-AC40-974C-0A779CEA14A2}"/>
              </a:ext>
            </a:extLst>
          </p:cNvPr>
          <p:cNvSpPr>
            <a:spLocks noGrp="1"/>
          </p:cNvSpPr>
          <p:nvPr>
            <p:ph type="title"/>
          </p:nvPr>
        </p:nvSpPr>
        <p:spPr>
          <a:xfrm>
            <a:off x="1748114" y="3985654"/>
            <a:ext cx="8148734" cy="1069270"/>
          </a:xfrm>
          <a:solidFill>
            <a:srgbClr val="FFFFFF"/>
          </a:solidFill>
          <a:ln w="31750" cap="sq">
            <a:solidFill>
              <a:srgbClr val="5E5E52"/>
            </a:solidFill>
            <a:miter lim="800000"/>
          </a:ln>
        </p:spPr>
        <p:txBody>
          <a:bodyPr>
            <a:normAutofit/>
          </a:bodyPr>
          <a:lstStyle/>
          <a:p>
            <a:pPr algn="ctr"/>
            <a:r>
              <a:rPr lang="en-US" sz="3600" dirty="0">
                <a:solidFill>
                  <a:srgbClr val="262626"/>
                </a:solidFill>
              </a:rPr>
              <a:t>Focus on User Outcomes</a:t>
            </a:r>
          </a:p>
        </p:txBody>
      </p:sp>
      <p:pic>
        <p:nvPicPr>
          <p:cNvPr id="5" name="Picture 4" descr="A picture containing drawing&#10;&#10;Description automatically generated">
            <a:extLst>
              <a:ext uri="{FF2B5EF4-FFF2-40B4-BE49-F238E27FC236}">
                <a16:creationId xmlns:a16="http://schemas.microsoft.com/office/drawing/2014/main" id="{338238B2-0FA8-D240-A44A-BE1D9B810E24}"/>
              </a:ext>
            </a:extLst>
          </p:cNvPr>
          <p:cNvPicPr>
            <a:picLocks noChangeAspect="1"/>
          </p:cNvPicPr>
          <p:nvPr/>
        </p:nvPicPr>
        <p:blipFill>
          <a:blip r:embed="rId2"/>
          <a:stretch>
            <a:fillRect/>
          </a:stretch>
        </p:blipFill>
        <p:spPr>
          <a:xfrm>
            <a:off x="1748114" y="971268"/>
            <a:ext cx="7581624" cy="2577751"/>
          </a:xfrm>
          <a:prstGeom prst="rect">
            <a:avLst/>
          </a:prstGeom>
        </p:spPr>
      </p:pic>
      <p:sp>
        <p:nvSpPr>
          <p:cNvPr id="3" name="Content Placeholder 2">
            <a:extLst>
              <a:ext uri="{FF2B5EF4-FFF2-40B4-BE49-F238E27FC236}">
                <a16:creationId xmlns:a16="http://schemas.microsoft.com/office/drawing/2014/main" id="{230347DB-F81A-3C4F-9772-1A8F521A88DA}"/>
              </a:ext>
            </a:extLst>
          </p:cNvPr>
          <p:cNvSpPr>
            <a:spLocks noGrp="1"/>
          </p:cNvSpPr>
          <p:nvPr>
            <p:ph idx="1"/>
          </p:nvPr>
        </p:nvSpPr>
        <p:spPr>
          <a:xfrm>
            <a:off x="1957617" y="5511005"/>
            <a:ext cx="7729728" cy="768975"/>
          </a:xfrm>
        </p:spPr>
        <p:txBody>
          <a:bodyPr>
            <a:noAutofit/>
          </a:bodyPr>
          <a:lstStyle/>
          <a:p>
            <a:pPr marL="0" indent="0" algn="ctr">
              <a:buNone/>
            </a:pPr>
            <a:r>
              <a:rPr lang="en-US" sz="1800" dirty="0">
                <a:solidFill>
                  <a:schemeClr val="bg1"/>
                </a:solidFill>
              </a:rPr>
              <a:t>You start with the customer, understand their wants and needs, and then wrap your service around that customer via relevant channels. No more pushing units to strangers. Efforts should be made by our app to change the business requirements as per the current trends and user requirements.</a:t>
            </a:r>
          </a:p>
        </p:txBody>
      </p:sp>
    </p:spTree>
    <p:extLst>
      <p:ext uri="{BB962C8B-B14F-4D97-AF65-F5344CB8AC3E}">
        <p14:creationId xmlns:p14="http://schemas.microsoft.com/office/powerpoint/2010/main" val="354581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drawing, device&#10;&#10;Description automatically generated">
            <a:extLst>
              <a:ext uri="{FF2B5EF4-FFF2-40B4-BE49-F238E27FC236}">
                <a16:creationId xmlns:a16="http://schemas.microsoft.com/office/drawing/2014/main" id="{06BFEF06-886D-2540-8A5C-498F7EA71C84}"/>
              </a:ext>
            </a:extLst>
          </p:cNvPr>
          <p:cNvPicPr>
            <a:picLocks noChangeAspect="1"/>
          </p:cNvPicPr>
          <p:nvPr/>
        </p:nvPicPr>
        <p:blipFill rotWithShape="1">
          <a:blip r:embed="rId2"/>
          <a:stretch/>
        </p:blipFill>
        <p:spPr>
          <a:xfrm>
            <a:off x="0" y="-1"/>
            <a:ext cx="12192000" cy="180022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37CFDF07-D32F-144D-AAFC-415AA9EC869D}"/>
              </a:ext>
            </a:extLst>
          </p:cNvPr>
          <p:cNvSpPr>
            <a:spLocks noGrp="1"/>
          </p:cNvSpPr>
          <p:nvPr>
            <p:ph idx="1"/>
          </p:nvPr>
        </p:nvSpPr>
        <p:spPr>
          <a:xfrm>
            <a:off x="1414463" y="2452687"/>
            <a:ext cx="10280645" cy="4405313"/>
          </a:xfrm>
        </p:spPr>
        <p:txBody>
          <a:bodyPr anchor="ctr">
            <a:normAutofit fontScale="92500" lnSpcReduction="20000"/>
          </a:bodyPr>
          <a:lstStyle/>
          <a:p>
            <a:pPr marL="0" indent="0">
              <a:buNone/>
            </a:pPr>
            <a:r>
              <a:rPr lang="en-US" sz="2000" b="1" dirty="0"/>
              <a:t>Multidisciplinary Teams</a:t>
            </a:r>
          </a:p>
          <a:p>
            <a:pPr marL="0" indent="0">
              <a:buNone/>
            </a:pPr>
            <a:r>
              <a:rPr lang="en-US" sz="2000" dirty="0"/>
              <a:t>Diverse teams consisting of UX, Frontend, Backend, Business Analysts, PMs would not only  generate ideas but would build foundation of mutual trust and respect.</a:t>
            </a:r>
          </a:p>
          <a:p>
            <a:pPr marL="0" indent="0">
              <a:buNone/>
            </a:pPr>
            <a:endParaRPr lang="en-US" sz="2000" dirty="0"/>
          </a:p>
          <a:p>
            <a:pPr marL="0" indent="0">
              <a:buNone/>
            </a:pPr>
            <a:r>
              <a:rPr lang="en-US" sz="2000" b="1" dirty="0"/>
              <a:t>Restless Re-inventions</a:t>
            </a:r>
          </a:p>
          <a:p>
            <a:pPr marL="0" lvl="0" indent="0">
              <a:spcBef>
                <a:spcPts val="0"/>
              </a:spcBef>
              <a:buNone/>
            </a:pPr>
            <a:r>
              <a:rPr lang="en-US" sz="2000" dirty="0" err="1">
                <a:latin typeface="EB Garamond"/>
                <a:ea typeface="EB Garamond"/>
                <a:cs typeface="EB Garamond"/>
                <a:sym typeface="EB Garamond"/>
              </a:rPr>
              <a:t>VenYou</a:t>
            </a:r>
            <a:r>
              <a:rPr lang="en-US" sz="2000" dirty="0">
                <a:latin typeface="EB Garamond"/>
                <a:ea typeface="EB Garamond"/>
                <a:cs typeface="EB Garamond"/>
                <a:sym typeface="EB Garamond"/>
              </a:rPr>
              <a:t> is a unified platform where you can find everything about the latest events happening in your city.</a:t>
            </a:r>
          </a:p>
          <a:p>
            <a:pPr marL="457200" lvl="0" indent="0">
              <a:spcBef>
                <a:spcPts val="0"/>
              </a:spcBef>
              <a:buNone/>
            </a:pPr>
            <a:endParaRPr lang="en-US" sz="2000" dirty="0">
              <a:latin typeface="EB Garamond"/>
              <a:ea typeface="EB Garamond"/>
              <a:cs typeface="EB Garamond"/>
              <a:sym typeface="EB Garamond"/>
            </a:endParaRPr>
          </a:p>
          <a:p>
            <a:pPr marL="596900" lvl="0" indent="-457200">
              <a:spcBef>
                <a:spcPts val="0"/>
              </a:spcBef>
              <a:buSzPts val="1400"/>
              <a:buFont typeface="+mj-lt"/>
              <a:buAutoNum type="arabicPeriod"/>
            </a:pPr>
            <a:r>
              <a:rPr lang="en-US" sz="2000" dirty="0">
                <a:latin typeface="EB Garamond"/>
                <a:ea typeface="EB Garamond"/>
                <a:cs typeface="EB Garamond"/>
                <a:sym typeface="EB Garamond"/>
              </a:rPr>
              <a:t>You can sort the events based on time or type of event</a:t>
            </a:r>
          </a:p>
          <a:p>
            <a:pPr marL="1371600" lvl="0" indent="-457200">
              <a:spcBef>
                <a:spcPts val="0"/>
              </a:spcBef>
              <a:buFont typeface="+mj-lt"/>
              <a:buAutoNum type="arabicPeriod"/>
            </a:pPr>
            <a:endParaRPr lang="en-US" sz="2000" dirty="0">
              <a:latin typeface="EB Garamond"/>
              <a:ea typeface="EB Garamond"/>
              <a:cs typeface="EB Garamond"/>
              <a:sym typeface="EB Garamond"/>
            </a:endParaRPr>
          </a:p>
          <a:p>
            <a:pPr marL="596900" lvl="0" indent="-457200">
              <a:spcBef>
                <a:spcPts val="0"/>
              </a:spcBef>
              <a:buSzPts val="1400"/>
              <a:buFont typeface="+mj-lt"/>
              <a:buAutoNum type="arabicPeriod"/>
            </a:pPr>
            <a:r>
              <a:rPr lang="en-US" sz="2000" dirty="0">
                <a:latin typeface="EB Garamond"/>
                <a:ea typeface="EB Garamond"/>
                <a:cs typeface="EB Garamond"/>
                <a:sym typeface="EB Garamond"/>
              </a:rPr>
              <a:t>You can add filters to make your search quick and easy</a:t>
            </a:r>
          </a:p>
          <a:p>
            <a:pPr marL="1371600" lvl="0" indent="-457200">
              <a:spcBef>
                <a:spcPts val="0"/>
              </a:spcBef>
              <a:buFont typeface="+mj-lt"/>
              <a:buAutoNum type="arabicPeriod"/>
            </a:pPr>
            <a:endParaRPr lang="en-US" sz="2000" dirty="0">
              <a:latin typeface="EB Garamond"/>
              <a:ea typeface="EB Garamond"/>
              <a:cs typeface="EB Garamond"/>
              <a:sym typeface="EB Garamond"/>
            </a:endParaRPr>
          </a:p>
          <a:p>
            <a:pPr marL="596900" lvl="0" indent="-457200">
              <a:spcBef>
                <a:spcPts val="0"/>
              </a:spcBef>
              <a:buSzPts val="1400"/>
              <a:buFont typeface="+mj-lt"/>
              <a:buAutoNum type="arabicPeriod"/>
            </a:pPr>
            <a:r>
              <a:rPr lang="en-US" sz="2000" dirty="0">
                <a:latin typeface="EB Garamond"/>
                <a:ea typeface="EB Garamond"/>
                <a:cs typeface="EB Garamond"/>
                <a:sym typeface="EB Garamond"/>
              </a:rPr>
              <a:t>The user can create groups of people who they want to invite and invite a whole bunch of people at the ease of a button </a:t>
            </a:r>
          </a:p>
          <a:p>
            <a:pPr marL="1371600" lvl="0" indent="-457200">
              <a:spcBef>
                <a:spcPts val="0"/>
              </a:spcBef>
              <a:buFont typeface="+mj-lt"/>
              <a:buAutoNum type="arabicPeriod"/>
            </a:pPr>
            <a:endParaRPr lang="en-US" sz="2000" dirty="0">
              <a:latin typeface="EB Garamond"/>
              <a:ea typeface="EB Garamond"/>
              <a:cs typeface="EB Garamond"/>
              <a:sym typeface="EB Garamond"/>
            </a:endParaRPr>
          </a:p>
          <a:p>
            <a:pPr marL="596900" lvl="0" indent="-457200">
              <a:spcBef>
                <a:spcPts val="0"/>
              </a:spcBef>
              <a:buSzPts val="1400"/>
              <a:buFont typeface="+mj-lt"/>
              <a:buAutoNum type="arabicPeriod"/>
            </a:pPr>
            <a:r>
              <a:rPr lang="en-US" sz="2000" dirty="0">
                <a:latin typeface="EB Garamond"/>
                <a:ea typeface="EB Garamond"/>
                <a:cs typeface="EB Garamond"/>
                <a:sym typeface="EB Garamond"/>
              </a:rPr>
              <a:t>The users can also share pictures and videos of the events and checkout the same uploaded by other attendees</a:t>
            </a:r>
          </a:p>
          <a:p>
            <a:pPr marL="0" lvl="0" indent="0">
              <a:spcBef>
                <a:spcPts val="0"/>
              </a:spcBef>
              <a:buNone/>
            </a:pPr>
            <a:endParaRPr lang="en-US" sz="1000" dirty="0">
              <a:latin typeface="EB Garamond"/>
              <a:ea typeface="EB Garamond"/>
              <a:cs typeface="EB Garamond"/>
              <a:sym typeface="EB Garamond"/>
            </a:endParaRPr>
          </a:p>
          <a:p>
            <a:endParaRPr lang="en-US" sz="1000" dirty="0"/>
          </a:p>
          <a:p>
            <a:pPr marL="0" indent="0">
              <a:buNone/>
            </a:pPr>
            <a:endParaRPr lang="en-US" sz="1000" dirty="0"/>
          </a:p>
        </p:txBody>
      </p:sp>
    </p:spTree>
    <p:extLst>
      <p:ext uri="{BB962C8B-B14F-4D97-AF65-F5344CB8AC3E}">
        <p14:creationId xmlns:p14="http://schemas.microsoft.com/office/powerpoint/2010/main" val="554233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A741F2-DCA7-994D-BB88-7204A0DD2072}"/>
              </a:ext>
            </a:extLst>
          </p:cNvPr>
          <p:cNvPicPr preferRelativeResize="0">
            <a:picLocks/>
          </p:cNvPicPr>
          <p:nvPr/>
        </p:nvPicPr>
        <p:blipFill rotWithShape="1">
          <a:blip r:embed="rId2"/>
          <a:stretch/>
        </p:blipFill>
        <p:spPr>
          <a:xfrm>
            <a:off x="-19406" y="0"/>
            <a:ext cx="12211406" cy="221456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9743DC4A-CF98-9548-A6C4-084619C9091D}"/>
              </a:ext>
            </a:extLst>
          </p:cNvPr>
          <p:cNvSpPr>
            <a:spLocks noGrp="1"/>
          </p:cNvSpPr>
          <p:nvPr>
            <p:ph idx="1"/>
          </p:nvPr>
        </p:nvSpPr>
        <p:spPr>
          <a:xfrm>
            <a:off x="2353293" y="3429000"/>
            <a:ext cx="7485413" cy="2452687"/>
          </a:xfrm>
        </p:spPr>
        <p:txBody>
          <a:bodyPr anchor="ctr">
            <a:noAutofit/>
          </a:bodyPr>
          <a:lstStyle/>
          <a:p>
            <a:pPr marL="0" indent="0">
              <a:buNone/>
            </a:pPr>
            <a:r>
              <a:rPr lang="en-US" sz="2000" b="1" dirty="0"/>
              <a:t>Observe</a:t>
            </a:r>
          </a:p>
          <a:p>
            <a:pPr marL="0" indent="0">
              <a:buNone/>
            </a:pPr>
            <a:r>
              <a:rPr lang="en-US" sz="2000" dirty="0"/>
              <a:t>We tried to understand the users by asking for their problems and continuous feedback.</a:t>
            </a:r>
          </a:p>
          <a:p>
            <a:pPr marL="0" indent="0">
              <a:buNone/>
            </a:pPr>
            <a:r>
              <a:rPr lang="en-US" sz="2000" b="1" dirty="0"/>
              <a:t>Reflect</a:t>
            </a:r>
          </a:p>
          <a:p>
            <a:r>
              <a:rPr lang="en-US" sz="2000" dirty="0">
                <a:latin typeface="Lato"/>
                <a:ea typeface="Lato"/>
                <a:cs typeface="Lato"/>
                <a:sym typeface="Lato"/>
              </a:rPr>
              <a:t>Single platform not available for all needs</a:t>
            </a:r>
          </a:p>
          <a:p>
            <a:r>
              <a:rPr lang="en-US" sz="2000" dirty="0">
                <a:latin typeface="Lato"/>
                <a:ea typeface="Lato"/>
                <a:cs typeface="Lato"/>
                <a:sym typeface="Lato"/>
              </a:rPr>
              <a:t>No freedom to organize event at user’s will </a:t>
            </a:r>
          </a:p>
          <a:p>
            <a:r>
              <a:rPr lang="en-US" sz="2000" dirty="0">
                <a:latin typeface="Lato"/>
                <a:ea typeface="Lato"/>
                <a:cs typeface="Lato"/>
                <a:sym typeface="Lato"/>
              </a:rPr>
              <a:t>Paper wasted on  ticket printouts</a:t>
            </a:r>
          </a:p>
          <a:p>
            <a:r>
              <a:rPr lang="en-US" sz="2000" dirty="0">
                <a:latin typeface="Lato"/>
                <a:ea typeface="Lato"/>
                <a:cs typeface="Lato"/>
                <a:sym typeface="Lato"/>
              </a:rPr>
              <a:t>Cashless transactions not available for all events</a:t>
            </a:r>
            <a:endParaRPr lang="en-US" sz="2000" b="1" dirty="0"/>
          </a:p>
          <a:p>
            <a:pPr marL="0" indent="0">
              <a:buNone/>
            </a:pPr>
            <a:r>
              <a:rPr lang="en-US" sz="2000" b="1" dirty="0"/>
              <a:t>Make</a:t>
            </a:r>
          </a:p>
          <a:p>
            <a:pPr marL="457200" lvl="0" indent="-317500">
              <a:spcBef>
                <a:spcPts val="0"/>
              </a:spcBef>
              <a:buSzPts val="1400"/>
              <a:buFont typeface="Lato"/>
              <a:buChar char="●"/>
            </a:pPr>
            <a:r>
              <a:rPr lang="en-US" sz="2000" dirty="0">
                <a:latin typeface="Lato"/>
                <a:ea typeface="Lato"/>
                <a:cs typeface="Lato"/>
                <a:sym typeface="Lato"/>
              </a:rPr>
              <a:t>Everything is online</a:t>
            </a:r>
          </a:p>
          <a:p>
            <a:pPr marL="457200" lvl="0" indent="-317500">
              <a:spcBef>
                <a:spcPts val="0"/>
              </a:spcBef>
              <a:buSzPts val="1400"/>
              <a:buFont typeface="Lato"/>
              <a:buChar char="●"/>
            </a:pPr>
            <a:r>
              <a:rPr lang="en-US" sz="2000" dirty="0">
                <a:latin typeface="Lato"/>
                <a:ea typeface="Lato"/>
                <a:cs typeface="Lato"/>
                <a:sym typeface="Lato"/>
              </a:rPr>
              <a:t>Cashless transactions</a:t>
            </a:r>
          </a:p>
          <a:p>
            <a:pPr marL="457200" lvl="0" indent="-317500">
              <a:spcBef>
                <a:spcPts val="0"/>
              </a:spcBef>
              <a:buSzPts val="1400"/>
              <a:buFont typeface="Lato"/>
              <a:buChar char="●"/>
            </a:pPr>
            <a:r>
              <a:rPr lang="en-US" sz="2000" dirty="0">
                <a:latin typeface="Lato"/>
                <a:ea typeface="Lato"/>
                <a:cs typeface="Lato"/>
                <a:sym typeface="Lato"/>
              </a:rPr>
              <a:t>No paper wasted</a:t>
            </a:r>
          </a:p>
          <a:p>
            <a:pPr marL="457200" lvl="0" indent="-317500">
              <a:spcBef>
                <a:spcPts val="0"/>
              </a:spcBef>
              <a:buClr>
                <a:schemeClr val="dk2"/>
              </a:buClr>
              <a:buSzPts val="1400"/>
              <a:buFont typeface="Lato"/>
              <a:buChar char="●"/>
            </a:pPr>
            <a:r>
              <a:rPr lang="en-US" sz="2000" dirty="0">
                <a:latin typeface="Lato"/>
                <a:ea typeface="Lato"/>
                <a:cs typeface="Lato"/>
                <a:sym typeface="Lato"/>
              </a:rPr>
              <a:t>Just use your phone and get your event organized</a:t>
            </a:r>
          </a:p>
          <a:p>
            <a:pPr marL="0" indent="0">
              <a:buNone/>
            </a:pPr>
            <a:endParaRPr lang="en-US" sz="2000" b="1" dirty="0"/>
          </a:p>
        </p:txBody>
      </p:sp>
    </p:spTree>
    <p:extLst>
      <p:ext uri="{BB962C8B-B14F-4D97-AF65-F5344CB8AC3E}">
        <p14:creationId xmlns:p14="http://schemas.microsoft.com/office/powerpoint/2010/main" val="98685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9DAFB45C-D367-F742-914B-535A5D6E6257}"/>
              </a:ext>
            </a:extLst>
          </p:cNvPr>
          <p:cNvSpPr>
            <a:spLocks noGrp="1"/>
          </p:cNvSpPr>
          <p:nvPr>
            <p:ph type="subTitle" idx="1"/>
          </p:nvPr>
        </p:nvSpPr>
        <p:spPr>
          <a:xfrm>
            <a:off x="157163" y="2371724"/>
            <a:ext cx="11415712" cy="4486275"/>
          </a:xfrm>
        </p:spPr>
        <p:txBody>
          <a:bodyPr/>
          <a:lstStyle/>
          <a:p>
            <a:pPr algn="l"/>
            <a:r>
              <a:rPr lang="en-US" sz="1600" b="1" dirty="0"/>
              <a:t>The Hills</a:t>
            </a:r>
          </a:p>
          <a:p>
            <a:pPr algn="l"/>
            <a:r>
              <a:rPr lang="en-US" sz="1600" dirty="0"/>
              <a:t>Determine the who? What? And Wow?</a:t>
            </a:r>
          </a:p>
          <a:p>
            <a:pPr algn="l"/>
            <a:r>
              <a:rPr lang="en-US" sz="1600" dirty="0"/>
              <a:t>For creating a product, there should be a team involved with different roles performing various actions. The Project Manager should be leading the team and delegate the work to other team members such as frontend, backend, BA, etc. </a:t>
            </a:r>
          </a:p>
          <a:p>
            <a:pPr algn="l"/>
            <a:r>
              <a:rPr lang="en-US" sz="1600" b="1" dirty="0"/>
              <a:t>Playbacks</a:t>
            </a:r>
          </a:p>
          <a:p>
            <a:pPr algn="l">
              <a:lnSpc>
                <a:spcPct val="100000"/>
              </a:lnSpc>
            </a:pPr>
            <a:r>
              <a:rPr lang="en-US" sz="1600" dirty="0"/>
              <a:t>It involves conducting meetings and sessions with the team to share the progress of the product development. Analyze various models for development like the event booking model, event search model and create a prototype for the same. </a:t>
            </a:r>
          </a:p>
          <a:p>
            <a:pPr algn="l">
              <a:lnSpc>
                <a:spcPct val="100000"/>
              </a:lnSpc>
            </a:pPr>
            <a:r>
              <a:rPr lang="en-US" sz="1600" b="1" dirty="0"/>
              <a:t>Sponsors Users</a:t>
            </a:r>
          </a:p>
          <a:p>
            <a:pPr algn="l">
              <a:lnSpc>
                <a:spcPct val="100000"/>
              </a:lnSpc>
            </a:pPr>
            <a:r>
              <a:rPr lang="en-US" sz="1600" dirty="0"/>
              <a:t>Get a real user on the team, allow him/her to see and observe the product demo and also participate in the entire development process. Everyone should be contributing ideas for the product/ feature. In our whole app development process, TAs were thoroughly involved.</a:t>
            </a:r>
          </a:p>
        </p:txBody>
      </p:sp>
      <p:pic>
        <p:nvPicPr>
          <p:cNvPr id="7" name="Content Placeholder 6" descr="A picture containing meter, clock&#10;&#10;Description automatically generated">
            <a:extLst>
              <a:ext uri="{FF2B5EF4-FFF2-40B4-BE49-F238E27FC236}">
                <a16:creationId xmlns:a16="http://schemas.microsoft.com/office/drawing/2014/main" id="{3C56A447-F289-C049-803F-901A4601D602}"/>
              </a:ext>
            </a:extLst>
          </p:cNvPr>
          <p:cNvPicPr>
            <a:picLocks noGrp="1" noChangeAspect="1"/>
          </p:cNvPicPr>
          <p:nvPr>
            <p:ph idx="4294967295"/>
          </p:nvPr>
        </p:nvPicPr>
        <p:blipFill rotWithShape="1">
          <a:blip r:embed="rId2"/>
          <a:stretch/>
        </p:blipFill>
        <p:spPr>
          <a:xfrm>
            <a:off x="0" y="257175"/>
            <a:ext cx="11703050" cy="1900238"/>
          </a:xfrm>
          <a:prstGeom prst="rect">
            <a:avLst/>
          </a:prstGeom>
        </p:spPr>
      </p:pic>
    </p:spTree>
    <p:extLst>
      <p:ext uri="{BB962C8B-B14F-4D97-AF65-F5344CB8AC3E}">
        <p14:creationId xmlns:p14="http://schemas.microsoft.com/office/powerpoint/2010/main" val="300915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C1326A-F68F-3A42-8AEE-527EBDE858D9}"/>
              </a:ext>
            </a:extLst>
          </p:cNvPr>
          <p:cNvSpPr>
            <a:spLocks noGrp="1"/>
          </p:cNvSpPr>
          <p:nvPr>
            <p:ph type="title"/>
          </p:nvPr>
        </p:nvSpPr>
        <p:spPr>
          <a:xfrm>
            <a:off x="6617740" y="802955"/>
            <a:ext cx="4766330" cy="1454051"/>
          </a:xfrm>
        </p:spPr>
        <p:txBody>
          <a:bodyPr>
            <a:normAutofit/>
          </a:bodyPr>
          <a:lstStyle/>
          <a:p>
            <a:r>
              <a:rPr lang="en-US" sz="3600" b="1" dirty="0">
                <a:solidFill>
                  <a:srgbClr val="000000"/>
                </a:solidFill>
              </a:rPr>
              <a:t>Style Guide</a:t>
            </a:r>
          </a:p>
        </p:txBody>
      </p:sp>
      <p:sp>
        <p:nvSpPr>
          <p:cNvPr id="20"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oogle Shape;116;p13">
            <a:extLst>
              <a:ext uri="{FF2B5EF4-FFF2-40B4-BE49-F238E27FC236}">
                <a16:creationId xmlns:a16="http://schemas.microsoft.com/office/drawing/2014/main" id="{55E9A473-5AAD-8B44-B0E1-71FE302C2942}"/>
              </a:ext>
            </a:extLst>
          </p:cNvPr>
          <p:cNvPicPr preferRelativeResize="0"/>
          <p:nvPr/>
        </p:nvPicPr>
        <p:blipFill>
          <a:blip r:embed="rId3"/>
          <a:stretch>
            <a:fillRect/>
          </a:stretch>
        </p:blipFill>
        <p:spPr>
          <a:xfrm>
            <a:off x="338328" y="1819656"/>
            <a:ext cx="4142232" cy="4142232"/>
          </a:xfrm>
          <a:prstGeom prst="rect">
            <a:avLst/>
          </a:prstGeom>
          <a:noFill/>
        </p:spPr>
      </p:pic>
      <p:sp>
        <p:nvSpPr>
          <p:cNvPr id="3" name="Content Placeholder 2">
            <a:extLst>
              <a:ext uri="{FF2B5EF4-FFF2-40B4-BE49-F238E27FC236}">
                <a16:creationId xmlns:a16="http://schemas.microsoft.com/office/drawing/2014/main" id="{FE961FDE-B9B4-8243-BA29-858E21BC4DD6}"/>
              </a:ext>
            </a:extLst>
          </p:cNvPr>
          <p:cNvSpPr>
            <a:spLocks noGrp="1"/>
          </p:cNvSpPr>
          <p:nvPr>
            <p:ph idx="1"/>
          </p:nvPr>
        </p:nvSpPr>
        <p:spPr>
          <a:xfrm>
            <a:off x="6621072" y="2421683"/>
            <a:ext cx="4765949" cy="3353476"/>
          </a:xfrm>
        </p:spPr>
        <p:txBody>
          <a:bodyPr anchor="t">
            <a:normAutofit/>
          </a:bodyPr>
          <a:lstStyle/>
          <a:p>
            <a:r>
              <a:rPr lang="en-US" sz="2000" b="1" dirty="0">
                <a:solidFill>
                  <a:srgbClr val="000000"/>
                </a:solidFill>
              </a:rPr>
              <a:t>Our Logo</a:t>
            </a:r>
          </a:p>
          <a:p>
            <a:pPr marL="0" indent="0">
              <a:buNone/>
            </a:pPr>
            <a:r>
              <a:rPr lang="en-US" sz="2000" dirty="0">
                <a:solidFill>
                  <a:srgbClr val="000000"/>
                </a:solidFill>
              </a:rPr>
              <a:t>Our logo is the combination of a simple and modern wordmark with the icon that speak to all sorts of event organizers, as well as attendees. </a:t>
            </a:r>
          </a:p>
          <a:p>
            <a:pPr marL="0" indent="0">
              <a:buNone/>
            </a:pPr>
            <a:r>
              <a:rPr lang="en-US" sz="2000" dirty="0"/>
              <a:t>Given the nature of the events organized, this logo is a powerful design.</a:t>
            </a:r>
            <a:endParaRPr lang="en-US" sz="2000" dirty="0">
              <a:solidFill>
                <a:srgbClr val="000000"/>
              </a:solidFill>
            </a:endParaRPr>
          </a:p>
          <a:p>
            <a:pPr marL="0" indent="0">
              <a:buNone/>
            </a:pPr>
            <a:endParaRPr lang="en-US" sz="2000" dirty="0">
              <a:solidFill>
                <a:srgbClr val="000000"/>
              </a:solidFill>
            </a:endParaRPr>
          </a:p>
          <a:p>
            <a:pPr marL="0" indent="0">
              <a:buNone/>
            </a:pPr>
            <a:endParaRPr lang="en-US" sz="1800" b="1" dirty="0">
              <a:solidFill>
                <a:srgbClr val="000000"/>
              </a:solidFill>
            </a:endParaRPr>
          </a:p>
          <a:p>
            <a:pPr marL="0" indent="0">
              <a:buNone/>
            </a:pPr>
            <a:endParaRPr lang="en-US" sz="1800" b="1" dirty="0">
              <a:solidFill>
                <a:srgbClr val="000000"/>
              </a:solidFill>
            </a:endParaRPr>
          </a:p>
          <a:p>
            <a:pPr marL="0" indent="0">
              <a:buNone/>
            </a:pPr>
            <a:endParaRPr lang="en-US" sz="1800" b="1" dirty="0">
              <a:solidFill>
                <a:srgbClr val="000000"/>
              </a:solidFill>
            </a:endParaRPr>
          </a:p>
          <a:p>
            <a:pPr marL="0" indent="0">
              <a:buNone/>
            </a:pPr>
            <a:endParaRPr lang="en-US" sz="1800" b="1" dirty="0">
              <a:solidFill>
                <a:srgbClr val="000000"/>
              </a:solidFill>
            </a:endParaRPr>
          </a:p>
          <a:p>
            <a:pPr marL="0" indent="0">
              <a:buNone/>
            </a:pPr>
            <a:endParaRPr lang="en-US" sz="1800" b="1" dirty="0">
              <a:solidFill>
                <a:srgbClr val="000000"/>
              </a:solidFill>
            </a:endParaRPr>
          </a:p>
        </p:txBody>
      </p:sp>
    </p:spTree>
    <p:extLst>
      <p:ext uri="{BB962C8B-B14F-4D97-AF65-F5344CB8AC3E}">
        <p14:creationId xmlns:p14="http://schemas.microsoft.com/office/powerpoint/2010/main" val="3231015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602B3C-4E85-4843-8C51-38E4D57420D6}"/>
              </a:ext>
            </a:extLst>
          </p:cNvPr>
          <p:cNvSpPr>
            <a:spLocks noGrp="1"/>
          </p:cNvSpPr>
          <p:nvPr>
            <p:ph idx="1"/>
          </p:nvPr>
        </p:nvSpPr>
        <p:spPr>
          <a:xfrm>
            <a:off x="666750" y="211138"/>
            <a:ext cx="10515600" cy="4351338"/>
          </a:xfrm>
        </p:spPr>
        <p:txBody>
          <a:bodyPr/>
          <a:lstStyle/>
          <a:p>
            <a:pPr marL="0" indent="0">
              <a:buNone/>
            </a:pPr>
            <a:r>
              <a:rPr lang="en-US" b="1" dirty="0"/>
              <a:t>Our </a:t>
            </a:r>
            <a:r>
              <a:rPr lang="en-US" b="1" dirty="0" err="1"/>
              <a:t>Colour</a:t>
            </a:r>
            <a:endParaRPr lang="en-US" b="1" dirty="0"/>
          </a:p>
          <a:p>
            <a:pPr marL="0" indent="0">
              <a:buNone/>
            </a:pPr>
            <a:r>
              <a:rPr lang="en-US" dirty="0"/>
              <a:t>While embracing a much more </a:t>
            </a:r>
            <a:r>
              <a:rPr lang="en-US" dirty="0" err="1"/>
              <a:t>colourful</a:t>
            </a:r>
            <a:r>
              <a:rPr lang="en-US" dirty="0"/>
              <a:t> language in our brand communications with blue is our primary </a:t>
            </a:r>
            <a:r>
              <a:rPr lang="en-US" dirty="0" err="1"/>
              <a:t>colour</a:t>
            </a:r>
            <a:r>
              <a:rPr lang="en-US" dirty="0"/>
              <a:t> which can be seen as elegant, rich, sophisticated.</a:t>
            </a:r>
          </a:p>
        </p:txBody>
      </p:sp>
      <p:pic>
        <p:nvPicPr>
          <p:cNvPr id="5" name="Picture 4" descr="A screenshot of a cell phone&#10;&#10;Description automatically generated">
            <a:extLst>
              <a:ext uri="{FF2B5EF4-FFF2-40B4-BE49-F238E27FC236}">
                <a16:creationId xmlns:a16="http://schemas.microsoft.com/office/drawing/2014/main" id="{BD32703A-732D-DB49-920E-0618504C8B9D}"/>
              </a:ext>
            </a:extLst>
          </p:cNvPr>
          <p:cNvPicPr>
            <a:picLocks noChangeAspect="1"/>
          </p:cNvPicPr>
          <p:nvPr/>
        </p:nvPicPr>
        <p:blipFill>
          <a:blip r:embed="rId2"/>
          <a:stretch>
            <a:fillRect/>
          </a:stretch>
        </p:blipFill>
        <p:spPr>
          <a:xfrm>
            <a:off x="538163" y="2386807"/>
            <a:ext cx="5791200" cy="3899693"/>
          </a:xfrm>
          <a:prstGeom prst="rect">
            <a:avLst/>
          </a:prstGeom>
        </p:spPr>
      </p:pic>
      <p:pic>
        <p:nvPicPr>
          <p:cNvPr id="7" name="Picture 6" descr="A picture containing device&#10;&#10;Description automatically generated">
            <a:extLst>
              <a:ext uri="{FF2B5EF4-FFF2-40B4-BE49-F238E27FC236}">
                <a16:creationId xmlns:a16="http://schemas.microsoft.com/office/drawing/2014/main" id="{CC155E9B-C3D6-EB43-A733-CEE5371F31BC}"/>
              </a:ext>
            </a:extLst>
          </p:cNvPr>
          <p:cNvPicPr>
            <a:picLocks noChangeAspect="1"/>
          </p:cNvPicPr>
          <p:nvPr/>
        </p:nvPicPr>
        <p:blipFill>
          <a:blip r:embed="rId3"/>
          <a:stretch>
            <a:fillRect/>
          </a:stretch>
        </p:blipFill>
        <p:spPr>
          <a:xfrm>
            <a:off x="6629400" y="3060051"/>
            <a:ext cx="5195887" cy="1502425"/>
          </a:xfrm>
          <a:prstGeom prst="rect">
            <a:avLst/>
          </a:prstGeom>
        </p:spPr>
      </p:pic>
    </p:spTree>
    <p:extLst>
      <p:ext uri="{BB962C8B-B14F-4D97-AF65-F5344CB8AC3E}">
        <p14:creationId xmlns:p14="http://schemas.microsoft.com/office/powerpoint/2010/main" val="2248464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AEAEB-A450-A446-BFA6-E2D899F50A1E}"/>
              </a:ext>
            </a:extLst>
          </p:cNvPr>
          <p:cNvSpPr>
            <a:spLocks noGrp="1"/>
          </p:cNvSpPr>
          <p:nvPr>
            <p:ph type="title"/>
          </p:nvPr>
        </p:nvSpPr>
        <p:spPr/>
        <p:txBody>
          <a:bodyPr/>
          <a:lstStyle/>
          <a:p>
            <a:r>
              <a:rPr lang="en-US" b="1" dirty="0"/>
              <a:t>Typography</a:t>
            </a:r>
          </a:p>
        </p:txBody>
      </p:sp>
      <p:sp>
        <p:nvSpPr>
          <p:cNvPr id="3" name="Content Placeholder 2">
            <a:extLst>
              <a:ext uri="{FF2B5EF4-FFF2-40B4-BE49-F238E27FC236}">
                <a16:creationId xmlns:a16="http://schemas.microsoft.com/office/drawing/2014/main" id="{2233F92E-5B52-9C4A-9F84-153970445C0E}"/>
              </a:ext>
            </a:extLst>
          </p:cNvPr>
          <p:cNvSpPr>
            <a:spLocks noGrp="1"/>
          </p:cNvSpPr>
          <p:nvPr>
            <p:ph idx="1"/>
          </p:nvPr>
        </p:nvSpPr>
        <p:spPr/>
        <p:txBody>
          <a:bodyPr/>
          <a:lstStyle/>
          <a:p>
            <a:r>
              <a:rPr lang="en-US" dirty="0"/>
              <a:t>We have used Arial which come from sans-serif font family. It acts as neutral but is contemporary. It is clean, straight-forward and futuristic.</a:t>
            </a:r>
          </a:p>
          <a:p>
            <a:r>
              <a:rPr lang="en-US" dirty="0"/>
              <a:t>For the main headings(H1), we have used font size as 24 and 20,18,16 and 14 for sub-headings and content. To emphasize the text, we have used bold property.</a:t>
            </a:r>
          </a:p>
        </p:txBody>
      </p:sp>
      <p:pic>
        <p:nvPicPr>
          <p:cNvPr id="5" name="Picture 4" descr="A picture containing photo, table, black&#10;&#10;Description automatically generated">
            <a:extLst>
              <a:ext uri="{FF2B5EF4-FFF2-40B4-BE49-F238E27FC236}">
                <a16:creationId xmlns:a16="http://schemas.microsoft.com/office/drawing/2014/main" id="{87F49CEF-24BF-5243-94C5-9292415BF22A}"/>
              </a:ext>
            </a:extLst>
          </p:cNvPr>
          <p:cNvPicPr>
            <a:picLocks noChangeAspect="1"/>
          </p:cNvPicPr>
          <p:nvPr/>
        </p:nvPicPr>
        <p:blipFill>
          <a:blip r:embed="rId2"/>
          <a:stretch>
            <a:fillRect/>
          </a:stretch>
        </p:blipFill>
        <p:spPr>
          <a:xfrm>
            <a:off x="3270250" y="4737665"/>
            <a:ext cx="4530725" cy="1574235"/>
          </a:xfrm>
          <a:prstGeom prst="rect">
            <a:avLst/>
          </a:prstGeom>
        </p:spPr>
      </p:pic>
    </p:spTree>
    <p:extLst>
      <p:ext uri="{BB962C8B-B14F-4D97-AF65-F5344CB8AC3E}">
        <p14:creationId xmlns:p14="http://schemas.microsoft.com/office/powerpoint/2010/main" val="333169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BA19C6-98D5-6448-AEB7-37955998CBB9}"/>
              </a:ext>
            </a:extLst>
          </p:cNvPr>
          <p:cNvSpPr>
            <a:spLocks noGrp="1"/>
          </p:cNvSpPr>
          <p:nvPr>
            <p:ph type="title"/>
          </p:nvPr>
        </p:nvSpPr>
        <p:spPr>
          <a:xfrm>
            <a:off x="640079" y="2053641"/>
            <a:ext cx="3669161" cy="2760098"/>
          </a:xfrm>
        </p:spPr>
        <p:txBody>
          <a:bodyPr>
            <a:normAutofit/>
          </a:bodyPr>
          <a:lstStyle/>
          <a:p>
            <a:r>
              <a:rPr lang="en-US">
                <a:solidFill>
                  <a:srgbClr val="FFFFFF"/>
                </a:solidFill>
              </a:rPr>
              <a:t>Summary</a:t>
            </a:r>
          </a:p>
        </p:txBody>
      </p:sp>
      <p:sp>
        <p:nvSpPr>
          <p:cNvPr id="3" name="Content Placeholder 2">
            <a:extLst>
              <a:ext uri="{FF2B5EF4-FFF2-40B4-BE49-F238E27FC236}">
                <a16:creationId xmlns:a16="http://schemas.microsoft.com/office/drawing/2014/main" id="{D2183EBA-BB07-CA41-A439-E06573F12801}"/>
              </a:ext>
            </a:extLst>
          </p:cNvPr>
          <p:cNvSpPr>
            <a:spLocks noGrp="1"/>
          </p:cNvSpPr>
          <p:nvPr>
            <p:ph idx="1"/>
          </p:nvPr>
        </p:nvSpPr>
        <p:spPr>
          <a:xfrm>
            <a:off x="6090574" y="801866"/>
            <a:ext cx="5306084" cy="5230634"/>
          </a:xfrm>
        </p:spPr>
        <p:txBody>
          <a:bodyPr anchor="ctr">
            <a:normAutofit fontScale="92500" lnSpcReduction="20000"/>
          </a:bodyPr>
          <a:lstStyle/>
          <a:p>
            <a:r>
              <a:rPr lang="en-US" sz="2400" dirty="0">
                <a:solidFill>
                  <a:srgbClr val="000000"/>
                </a:solidFill>
              </a:rPr>
              <a:t>Host event by the organizers for e.g. – DJ, entrepreneur, singer etc.</a:t>
            </a:r>
          </a:p>
          <a:p>
            <a:r>
              <a:rPr lang="en-US" sz="2400" dirty="0">
                <a:solidFill>
                  <a:srgbClr val="000000"/>
                </a:solidFill>
              </a:rPr>
              <a:t>Sort and filter the events based on genre, location, date</a:t>
            </a:r>
          </a:p>
          <a:p>
            <a:r>
              <a:rPr lang="en-US" sz="2400" dirty="0">
                <a:solidFill>
                  <a:srgbClr val="000000"/>
                </a:solidFill>
              </a:rPr>
              <a:t>Interactive maps/ location to see the location of event and book the cab till location</a:t>
            </a:r>
          </a:p>
          <a:p>
            <a:r>
              <a:rPr lang="en-US" sz="2400" dirty="0">
                <a:solidFill>
                  <a:srgbClr val="000000"/>
                </a:solidFill>
              </a:rPr>
              <a:t>Live newsfeed of event happening currently</a:t>
            </a:r>
          </a:p>
          <a:p>
            <a:r>
              <a:rPr lang="en-US" sz="2400" dirty="0">
                <a:solidFill>
                  <a:srgbClr val="000000"/>
                </a:solidFill>
              </a:rPr>
              <a:t>Reminder through app notification</a:t>
            </a:r>
          </a:p>
          <a:p>
            <a:r>
              <a:rPr lang="en-US" sz="2400" dirty="0">
                <a:solidFill>
                  <a:srgbClr val="000000"/>
                </a:solidFill>
              </a:rPr>
              <a:t>Provide commute options to venue and vice versa</a:t>
            </a:r>
          </a:p>
          <a:p>
            <a:r>
              <a:rPr lang="en-US" sz="2400" dirty="0">
                <a:solidFill>
                  <a:srgbClr val="000000"/>
                </a:solidFill>
              </a:rPr>
              <a:t>Adding list of invitees to the event, create a group and add members</a:t>
            </a:r>
          </a:p>
          <a:p>
            <a:r>
              <a:rPr lang="en-US" sz="2400" dirty="0">
                <a:solidFill>
                  <a:srgbClr val="000000"/>
                </a:solidFill>
              </a:rPr>
              <a:t>Paperless tickets with QR code embedded in the app, no need to take printouts</a:t>
            </a:r>
          </a:p>
        </p:txBody>
      </p:sp>
    </p:spTree>
    <p:extLst>
      <p:ext uri="{BB962C8B-B14F-4D97-AF65-F5344CB8AC3E}">
        <p14:creationId xmlns:p14="http://schemas.microsoft.com/office/powerpoint/2010/main" val="3297013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5FFC7F-01B0-6B4B-B029-88C99789F3AB}"/>
              </a:ext>
            </a:extLst>
          </p:cNvPr>
          <p:cNvSpPr>
            <a:spLocks noGrp="1"/>
          </p:cNvSpPr>
          <p:nvPr>
            <p:ph type="title"/>
          </p:nvPr>
        </p:nvSpPr>
        <p:spPr>
          <a:xfrm>
            <a:off x="643467" y="321734"/>
            <a:ext cx="10905066" cy="1135737"/>
          </a:xfrm>
        </p:spPr>
        <p:txBody>
          <a:bodyPr>
            <a:normAutofit/>
          </a:bodyPr>
          <a:lstStyle/>
          <a:p>
            <a:r>
              <a:rPr lang="en-US" sz="3600" b="1"/>
              <a:t>Icons</a:t>
            </a:r>
          </a:p>
        </p:txBody>
      </p:sp>
      <p:sp>
        <p:nvSpPr>
          <p:cNvPr id="3" name="Content Placeholder 2">
            <a:extLst>
              <a:ext uri="{FF2B5EF4-FFF2-40B4-BE49-F238E27FC236}">
                <a16:creationId xmlns:a16="http://schemas.microsoft.com/office/drawing/2014/main" id="{1E9F485A-5E62-374E-8829-7DBFEEAF0CFE}"/>
              </a:ext>
            </a:extLst>
          </p:cNvPr>
          <p:cNvSpPr>
            <a:spLocks noGrp="1"/>
          </p:cNvSpPr>
          <p:nvPr>
            <p:ph idx="1"/>
          </p:nvPr>
        </p:nvSpPr>
        <p:spPr>
          <a:xfrm>
            <a:off x="643469" y="1782981"/>
            <a:ext cx="4008384" cy="4393982"/>
          </a:xfrm>
        </p:spPr>
        <p:txBody>
          <a:bodyPr>
            <a:normAutofit/>
          </a:bodyPr>
          <a:lstStyle/>
          <a:p>
            <a:r>
              <a:rPr lang="en-US" sz="2000"/>
              <a:t>Icons enables clear and instantaneous communication for information graphics. In most cases the icons need to be supported by text (and must/cannot speak for themselves). Use the icons for information, never for decoration or as logotypes. </a:t>
            </a:r>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screen shot of a computer&#10;&#10;Description automatically generated">
            <a:extLst>
              <a:ext uri="{FF2B5EF4-FFF2-40B4-BE49-F238E27FC236}">
                <a16:creationId xmlns:a16="http://schemas.microsoft.com/office/drawing/2014/main" id="{788C32BC-6297-1849-A152-E6220FC0F42A}"/>
              </a:ext>
            </a:extLst>
          </p:cNvPr>
          <p:cNvPicPr>
            <a:picLocks noChangeAspect="1"/>
          </p:cNvPicPr>
          <p:nvPr/>
        </p:nvPicPr>
        <p:blipFill>
          <a:blip r:embed="rId2"/>
          <a:stretch>
            <a:fillRect/>
          </a:stretch>
        </p:blipFill>
        <p:spPr>
          <a:xfrm>
            <a:off x="5864673" y="1782981"/>
            <a:ext cx="1908326" cy="4361891"/>
          </a:xfrm>
          <a:prstGeom prst="rect">
            <a:avLst/>
          </a:prstGeom>
        </p:spPr>
      </p:pic>
      <p:pic>
        <p:nvPicPr>
          <p:cNvPr id="7" name="Picture 6" descr="A close up of a cell phone screen with text&#10;&#10;Description automatically generated">
            <a:extLst>
              <a:ext uri="{FF2B5EF4-FFF2-40B4-BE49-F238E27FC236}">
                <a16:creationId xmlns:a16="http://schemas.microsoft.com/office/drawing/2014/main" id="{F8376837-3278-C244-9D63-99F4D302FB4E}"/>
              </a:ext>
            </a:extLst>
          </p:cNvPr>
          <p:cNvPicPr>
            <a:picLocks noChangeAspect="1"/>
          </p:cNvPicPr>
          <p:nvPr/>
        </p:nvPicPr>
        <p:blipFill>
          <a:blip r:embed="rId3"/>
          <a:stretch>
            <a:fillRect/>
          </a:stretch>
        </p:blipFill>
        <p:spPr>
          <a:xfrm>
            <a:off x="9075482" y="1779204"/>
            <a:ext cx="1899066" cy="4365669"/>
          </a:xfrm>
          <a:prstGeom prst="rect">
            <a:avLst/>
          </a:prstGeom>
        </p:spPr>
      </p:pic>
    </p:spTree>
    <p:extLst>
      <p:ext uri="{BB962C8B-B14F-4D97-AF65-F5344CB8AC3E}">
        <p14:creationId xmlns:p14="http://schemas.microsoft.com/office/powerpoint/2010/main" val="2115334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4B3C-8E75-B54A-9662-7DD7E3331F69}"/>
              </a:ext>
            </a:extLst>
          </p:cNvPr>
          <p:cNvSpPr>
            <a:spLocks noGrp="1"/>
          </p:cNvSpPr>
          <p:nvPr>
            <p:ph type="title"/>
          </p:nvPr>
        </p:nvSpPr>
        <p:spPr>
          <a:xfrm>
            <a:off x="960100" y="978102"/>
            <a:ext cx="10588434" cy="1062644"/>
          </a:xfrm>
        </p:spPr>
        <p:txBody>
          <a:bodyPr anchor="b">
            <a:normAutofit/>
          </a:bodyPr>
          <a:lstStyle/>
          <a:p>
            <a:r>
              <a:rPr lang="en-US" dirty="0"/>
              <a:t>App Icon</a:t>
            </a:r>
          </a:p>
        </p:txBody>
      </p:sp>
      <p:cxnSp>
        <p:nvCxnSpPr>
          <p:cNvPr id="13" name="Straight Connector 12">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794EB9-1275-2346-9915-D97718CC33CE}"/>
              </a:ext>
            </a:extLst>
          </p:cNvPr>
          <p:cNvSpPr>
            <a:spLocks noGrp="1"/>
          </p:cNvSpPr>
          <p:nvPr>
            <p:ph idx="1"/>
          </p:nvPr>
        </p:nvSpPr>
        <p:spPr>
          <a:xfrm>
            <a:off x="4955354" y="2682433"/>
            <a:ext cx="6282169" cy="3215749"/>
          </a:xfrm>
        </p:spPr>
        <p:txBody>
          <a:bodyPr>
            <a:normAutofit/>
          </a:bodyPr>
          <a:lstStyle/>
          <a:p>
            <a:r>
              <a:rPr lang="en-US" sz="2400" dirty="0"/>
              <a:t>To maintain a consistent and uniform look for applications, our icon is present on iOS as shown below.</a:t>
            </a:r>
          </a:p>
          <a:p>
            <a:r>
              <a:rPr lang="en-US" sz="2400" dirty="0"/>
              <a:t>The templates are built on a grid system including the </a:t>
            </a:r>
            <a:r>
              <a:rPr lang="en-US" sz="2400" dirty="0" err="1"/>
              <a:t>Venyou</a:t>
            </a:r>
            <a:r>
              <a:rPr lang="en-US" sz="2400" dirty="0"/>
              <a:t> wordmark. The primary </a:t>
            </a:r>
            <a:r>
              <a:rPr lang="en-US" sz="2400" dirty="0" err="1"/>
              <a:t>colours</a:t>
            </a:r>
            <a:r>
              <a:rPr lang="en-US" sz="2400" dirty="0"/>
              <a:t> are used as base, with black and bluish-purple as the default </a:t>
            </a:r>
            <a:r>
              <a:rPr lang="en-US" sz="2400" dirty="0" err="1"/>
              <a:t>colours</a:t>
            </a:r>
            <a:endParaRPr lang="en-US" sz="2400" dirty="0"/>
          </a:p>
        </p:txBody>
      </p:sp>
      <p:sp>
        <p:nvSpPr>
          <p:cNvPr id="9" name="Rounded Rectangle 8">
            <a:extLst>
              <a:ext uri="{FF2B5EF4-FFF2-40B4-BE49-F238E27FC236}">
                <a16:creationId xmlns:a16="http://schemas.microsoft.com/office/drawing/2014/main" id="{6679F6D7-493D-D449-A916-61042C2379E3}"/>
              </a:ext>
            </a:extLst>
          </p:cNvPr>
          <p:cNvSpPr/>
          <p:nvPr/>
        </p:nvSpPr>
        <p:spPr>
          <a:xfrm>
            <a:off x="1243013" y="2426799"/>
            <a:ext cx="2714625" cy="2702392"/>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116;p13">
            <a:extLst>
              <a:ext uri="{FF2B5EF4-FFF2-40B4-BE49-F238E27FC236}">
                <a16:creationId xmlns:a16="http://schemas.microsoft.com/office/drawing/2014/main" id="{B1F6721F-C6AE-EE46-97AA-01F1823251BA}"/>
              </a:ext>
            </a:extLst>
          </p:cNvPr>
          <p:cNvPicPr preferRelativeResize="0"/>
          <p:nvPr/>
        </p:nvPicPr>
        <p:blipFill>
          <a:blip r:embed="rId2"/>
          <a:stretch>
            <a:fillRect/>
          </a:stretch>
        </p:blipFill>
        <p:spPr>
          <a:xfrm>
            <a:off x="1047624" y="2426799"/>
            <a:ext cx="3181476" cy="2801624"/>
          </a:xfrm>
          <a:prstGeom prst="rect">
            <a:avLst/>
          </a:prstGeom>
          <a:noFill/>
        </p:spPr>
      </p:pic>
    </p:spTree>
    <p:extLst>
      <p:ext uri="{BB962C8B-B14F-4D97-AF65-F5344CB8AC3E}">
        <p14:creationId xmlns:p14="http://schemas.microsoft.com/office/powerpoint/2010/main" val="934585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872511-384A-FE42-AEFE-9ED3A663919C}"/>
              </a:ext>
            </a:extLst>
          </p:cNvPr>
          <p:cNvSpPr>
            <a:spLocks noGrp="1"/>
          </p:cNvSpPr>
          <p:nvPr>
            <p:ph type="title"/>
          </p:nvPr>
        </p:nvSpPr>
        <p:spPr>
          <a:xfrm>
            <a:off x="863029" y="1012004"/>
            <a:ext cx="3416158" cy="4795408"/>
          </a:xfrm>
        </p:spPr>
        <p:txBody>
          <a:bodyPr>
            <a:normAutofit/>
          </a:bodyPr>
          <a:lstStyle/>
          <a:p>
            <a:r>
              <a:rPr lang="en-US">
                <a:solidFill>
                  <a:srgbClr val="FFFFFF"/>
                </a:solidFill>
              </a:rPr>
              <a:t>App Name</a:t>
            </a:r>
          </a:p>
        </p:txBody>
      </p:sp>
      <p:graphicFrame>
        <p:nvGraphicFramePr>
          <p:cNvPr id="5" name="Content Placeholder 2">
            <a:extLst>
              <a:ext uri="{FF2B5EF4-FFF2-40B4-BE49-F238E27FC236}">
                <a16:creationId xmlns:a16="http://schemas.microsoft.com/office/drawing/2014/main" id="{723465FF-4682-4092-BAD7-536D30BED4CB}"/>
              </a:ext>
            </a:extLst>
          </p:cNvPr>
          <p:cNvGraphicFramePr>
            <a:graphicFrameLocks noGrp="1"/>
          </p:cNvGraphicFramePr>
          <p:nvPr>
            <p:ph idx="1"/>
            <p:extLst>
              <p:ext uri="{D42A27DB-BD31-4B8C-83A1-F6EECF244321}">
                <p14:modId xmlns:p14="http://schemas.microsoft.com/office/powerpoint/2010/main" val="29639177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4082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7DA3-1094-C941-881C-4B2C146D973E}"/>
              </a:ext>
            </a:extLst>
          </p:cNvPr>
          <p:cNvSpPr>
            <a:spLocks noGrp="1"/>
          </p:cNvSpPr>
          <p:nvPr>
            <p:ph type="title"/>
          </p:nvPr>
        </p:nvSpPr>
        <p:spPr>
          <a:xfrm>
            <a:off x="4965430" y="629268"/>
            <a:ext cx="6586491" cy="1286160"/>
          </a:xfrm>
        </p:spPr>
        <p:txBody>
          <a:bodyPr anchor="b">
            <a:normAutofit/>
          </a:bodyPr>
          <a:lstStyle/>
          <a:p>
            <a:r>
              <a:rPr lang="en-US" dirty="0"/>
              <a:t>Splash Screen</a:t>
            </a:r>
          </a:p>
        </p:txBody>
      </p:sp>
      <p:sp>
        <p:nvSpPr>
          <p:cNvPr id="3" name="Content Placeholder 2">
            <a:extLst>
              <a:ext uri="{FF2B5EF4-FFF2-40B4-BE49-F238E27FC236}">
                <a16:creationId xmlns:a16="http://schemas.microsoft.com/office/drawing/2014/main" id="{FC8B96C8-75EB-F143-8D3E-E7B92BF5990B}"/>
              </a:ext>
            </a:extLst>
          </p:cNvPr>
          <p:cNvSpPr>
            <a:spLocks noGrp="1"/>
          </p:cNvSpPr>
          <p:nvPr>
            <p:ph idx="1"/>
          </p:nvPr>
        </p:nvSpPr>
        <p:spPr>
          <a:xfrm>
            <a:off x="4965431" y="2438400"/>
            <a:ext cx="6586489" cy="3785419"/>
          </a:xfrm>
        </p:spPr>
        <p:txBody>
          <a:bodyPr>
            <a:normAutofit/>
          </a:bodyPr>
          <a:lstStyle/>
          <a:p>
            <a:r>
              <a:rPr lang="en-US" sz="2000"/>
              <a:t>The purpose is to create a uniform and consistent look for our application. The primary palette is used as a base with faded blue and black as the default colours.</a:t>
            </a:r>
          </a:p>
          <a:p>
            <a:r>
              <a:rPr lang="en-US" sz="2000"/>
              <a:t>The secondary app colours can be used in certain context where more variation is needed.</a:t>
            </a:r>
          </a:p>
          <a:p>
            <a:r>
              <a:rPr lang="en-US" sz="2000"/>
              <a:t>Colours used in splash screens should co-relate with colours used inside the app.</a:t>
            </a:r>
          </a:p>
        </p:txBody>
      </p:sp>
      <p:pic>
        <p:nvPicPr>
          <p:cNvPr id="5" name="Picture 4" descr="A screen shot of a computer&#10;&#10;Description automatically generated">
            <a:extLst>
              <a:ext uri="{FF2B5EF4-FFF2-40B4-BE49-F238E27FC236}">
                <a16:creationId xmlns:a16="http://schemas.microsoft.com/office/drawing/2014/main" id="{521D7E79-FE7E-0849-9791-0E1910F61043}"/>
              </a:ext>
            </a:extLst>
          </p:cNvPr>
          <p:cNvPicPr>
            <a:picLocks noChangeAspect="1"/>
          </p:cNvPicPr>
          <p:nvPr/>
        </p:nvPicPr>
        <p:blipFill rotWithShape="1">
          <a:blip r:embed="rId2"/>
          <a:srcRect t="4997" r="-1" b="25469"/>
          <a:stretch/>
        </p:blipFill>
        <p:spPr>
          <a:xfrm>
            <a:off x="20" y="10"/>
            <a:ext cx="4635571" cy="6857990"/>
          </a:xfrm>
          <a:prstGeom prst="rect">
            <a:avLst/>
          </a:prstGeom>
          <a:effectLst/>
        </p:spPr>
      </p:pic>
      <p:cxnSp>
        <p:nvCxnSpPr>
          <p:cNvPr id="12"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62D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735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9" name="Rectangle 3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330AC-CB9D-2E4A-8717-1CC83C921D9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Screenshots</a:t>
            </a:r>
          </a:p>
        </p:txBody>
      </p:sp>
      <p:pic>
        <p:nvPicPr>
          <p:cNvPr id="29" name="Picture 28" descr="A screen shot of a computer&#10;&#10;Description automatically generated">
            <a:extLst>
              <a:ext uri="{FF2B5EF4-FFF2-40B4-BE49-F238E27FC236}">
                <a16:creationId xmlns:a16="http://schemas.microsoft.com/office/drawing/2014/main" id="{14E0DE20-0804-884A-9B12-E95D16A6A1B2}"/>
              </a:ext>
            </a:extLst>
          </p:cNvPr>
          <p:cNvPicPr>
            <a:picLocks noChangeAspect="1"/>
          </p:cNvPicPr>
          <p:nvPr/>
        </p:nvPicPr>
        <p:blipFill>
          <a:blip r:embed="rId2"/>
          <a:stretch>
            <a:fillRect/>
          </a:stretch>
        </p:blipFill>
        <p:spPr>
          <a:xfrm>
            <a:off x="1093400" y="307731"/>
            <a:ext cx="1878888" cy="3997637"/>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F80FF34E-BC5C-744B-A620-B15FC1289CFE}"/>
              </a:ext>
            </a:extLst>
          </p:cNvPr>
          <p:cNvPicPr>
            <a:picLocks noChangeAspect="1"/>
          </p:cNvPicPr>
          <p:nvPr/>
        </p:nvPicPr>
        <p:blipFill>
          <a:blip r:embed="rId3"/>
          <a:stretch>
            <a:fillRect/>
          </a:stretch>
        </p:blipFill>
        <p:spPr>
          <a:xfrm>
            <a:off x="5137961" y="307731"/>
            <a:ext cx="1928859" cy="3997637"/>
          </a:xfrm>
          <a:prstGeom prst="rect">
            <a:avLst/>
          </a:prstGeom>
        </p:spPr>
      </p:pic>
      <p:cxnSp>
        <p:nvCxnSpPr>
          <p:cNvPr id="38" name="Straight Connector 3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7" name="Picture 26" descr="A screenshot of a cell phone&#10;&#10;Description automatically generated">
            <a:extLst>
              <a:ext uri="{FF2B5EF4-FFF2-40B4-BE49-F238E27FC236}">
                <a16:creationId xmlns:a16="http://schemas.microsoft.com/office/drawing/2014/main" id="{7A7C4D7C-487E-EB4B-AAE0-34B16809B34F}"/>
              </a:ext>
            </a:extLst>
          </p:cNvPr>
          <p:cNvPicPr>
            <a:picLocks noChangeAspect="1"/>
          </p:cNvPicPr>
          <p:nvPr/>
        </p:nvPicPr>
        <p:blipFill>
          <a:blip r:embed="rId4"/>
          <a:stretch>
            <a:fillRect/>
          </a:stretch>
        </p:blipFill>
        <p:spPr>
          <a:xfrm>
            <a:off x="9222239" y="330045"/>
            <a:ext cx="1878888" cy="3997637"/>
          </a:xfrm>
          <a:prstGeom prst="rect">
            <a:avLst/>
          </a:prstGeom>
        </p:spPr>
      </p:pic>
      <p:cxnSp>
        <p:nvCxnSpPr>
          <p:cNvPr id="40" name="Straight Connector 3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291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A close up of a screen&#10;&#10;Description automatically generated">
            <a:extLst>
              <a:ext uri="{FF2B5EF4-FFF2-40B4-BE49-F238E27FC236}">
                <a16:creationId xmlns:a16="http://schemas.microsoft.com/office/drawing/2014/main" id="{C90312FE-87C2-6549-96FD-C6B2F81D3CA6}"/>
              </a:ext>
            </a:extLst>
          </p:cNvPr>
          <p:cNvPicPr>
            <a:picLocks noChangeAspect="1"/>
          </p:cNvPicPr>
          <p:nvPr/>
        </p:nvPicPr>
        <p:blipFill>
          <a:blip r:embed="rId2"/>
          <a:stretch>
            <a:fillRect/>
          </a:stretch>
        </p:blipFill>
        <p:spPr>
          <a:xfrm>
            <a:off x="1277245" y="872793"/>
            <a:ext cx="2068189" cy="4809744"/>
          </a:xfrm>
          <a:prstGeom prst="rect">
            <a:avLst/>
          </a:prstGeom>
        </p:spPr>
      </p:pic>
      <p:grpSp>
        <p:nvGrpSpPr>
          <p:cNvPr id="20" name="Group 19">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A screenshot of a cell phone&#10;&#10;Description automatically generated">
            <a:extLst>
              <a:ext uri="{FF2B5EF4-FFF2-40B4-BE49-F238E27FC236}">
                <a16:creationId xmlns:a16="http://schemas.microsoft.com/office/drawing/2014/main" id="{97A6A21D-6595-8E46-A902-B47941356FD8}"/>
              </a:ext>
            </a:extLst>
          </p:cNvPr>
          <p:cNvPicPr>
            <a:picLocks noChangeAspect="1"/>
          </p:cNvPicPr>
          <p:nvPr/>
        </p:nvPicPr>
        <p:blipFill>
          <a:blip r:embed="rId3"/>
          <a:stretch>
            <a:fillRect/>
          </a:stretch>
        </p:blipFill>
        <p:spPr>
          <a:xfrm>
            <a:off x="5051998" y="872793"/>
            <a:ext cx="2080213" cy="4809744"/>
          </a:xfrm>
          <a:prstGeom prst="rect">
            <a:avLst/>
          </a:prstGeom>
        </p:spPr>
      </p:pic>
      <p:grpSp>
        <p:nvGrpSpPr>
          <p:cNvPr id="24" name="Group 23">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screenshot of a cell phone&#10;&#10;Description automatically generated">
            <a:extLst>
              <a:ext uri="{FF2B5EF4-FFF2-40B4-BE49-F238E27FC236}">
                <a16:creationId xmlns:a16="http://schemas.microsoft.com/office/drawing/2014/main" id="{D65B99E0-75D3-CD41-8217-BE9B9FCDC9A2}"/>
              </a:ext>
            </a:extLst>
          </p:cNvPr>
          <p:cNvPicPr>
            <a:picLocks noChangeAspect="1"/>
          </p:cNvPicPr>
          <p:nvPr/>
        </p:nvPicPr>
        <p:blipFill>
          <a:blip r:embed="rId4"/>
          <a:stretch>
            <a:fillRect/>
          </a:stretch>
        </p:blipFill>
        <p:spPr>
          <a:xfrm>
            <a:off x="8648162" y="872793"/>
            <a:ext cx="2464993" cy="4809744"/>
          </a:xfrm>
          <a:prstGeom prst="rect">
            <a:avLst/>
          </a:prstGeom>
        </p:spPr>
      </p:pic>
    </p:spTree>
    <p:extLst>
      <p:ext uri="{BB962C8B-B14F-4D97-AF65-F5344CB8AC3E}">
        <p14:creationId xmlns:p14="http://schemas.microsoft.com/office/powerpoint/2010/main" val="742668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31">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cell phone screen with text&#10;&#10;Description automatically generated">
            <a:extLst>
              <a:ext uri="{FF2B5EF4-FFF2-40B4-BE49-F238E27FC236}">
                <a16:creationId xmlns:a16="http://schemas.microsoft.com/office/drawing/2014/main" id="{B4E4FC10-A2FF-CA47-B7A6-934B8A0F584E}"/>
              </a:ext>
            </a:extLst>
          </p:cNvPr>
          <p:cNvPicPr>
            <a:picLocks noChangeAspect="1"/>
          </p:cNvPicPr>
          <p:nvPr/>
        </p:nvPicPr>
        <p:blipFill>
          <a:blip r:embed="rId2"/>
          <a:stretch>
            <a:fillRect/>
          </a:stretch>
        </p:blipFill>
        <p:spPr>
          <a:xfrm>
            <a:off x="1645166" y="643467"/>
            <a:ext cx="1076909" cy="2475653"/>
          </a:xfrm>
          <a:prstGeom prst="rect">
            <a:avLst/>
          </a:prstGeom>
        </p:spPr>
      </p:pic>
      <p:sp>
        <p:nvSpPr>
          <p:cNvPr id="36" name="Rectangle 35">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9639C38D-DA97-3D4C-973B-EE9EF25D6419}"/>
              </a:ext>
            </a:extLst>
          </p:cNvPr>
          <p:cNvPicPr>
            <a:picLocks noChangeAspect="1"/>
          </p:cNvPicPr>
          <p:nvPr/>
        </p:nvPicPr>
        <p:blipFill>
          <a:blip r:embed="rId3"/>
          <a:stretch>
            <a:fillRect/>
          </a:stretch>
        </p:blipFill>
        <p:spPr>
          <a:xfrm>
            <a:off x="1637441" y="3748194"/>
            <a:ext cx="1075159" cy="2471631"/>
          </a:xfrm>
          <a:prstGeom prst="rect">
            <a:avLst/>
          </a:prstGeom>
        </p:spPr>
      </p:pic>
      <p:sp>
        <p:nvSpPr>
          <p:cNvPr id="40" name="Rectangle 39">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36D0EB05-C5CF-E040-9A17-844A66B9F900}"/>
              </a:ext>
            </a:extLst>
          </p:cNvPr>
          <p:cNvPicPr>
            <a:picLocks noChangeAspect="1"/>
          </p:cNvPicPr>
          <p:nvPr/>
        </p:nvPicPr>
        <p:blipFill>
          <a:blip r:embed="rId4"/>
          <a:stretch>
            <a:fillRect/>
          </a:stretch>
        </p:blipFill>
        <p:spPr>
          <a:xfrm>
            <a:off x="9399958" y="650497"/>
            <a:ext cx="1080022" cy="2468623"/>
          </a:xfrm>
          <a:prstGeom prst="rect">
            <a:avLst/>
          </a:prstGeom>
        </p:spPr>
      </p:pic>
      <p:pic>
        <p:nvPicPr>
          <p:cNvPr id="27" name="Picture 26" descr="A screen shot of a smart phone&#10;&#10;Description automatically generated">
            <a:extLst>
              <a:ext uri="{FF2B5EF4-FFF2-40B4-BE49-F238E27FC236}">
                <a16:creationId xmlns:a16="http://schemas.microsoft.com/office/drawing/2014/main" id="{519B87E3-AE8A-6F46-9238-772098B67F6D}"/>
              </a:ext>
            </a:extLst>
          </p:cNvPr>
          <p:cNvPicPr>
            <a:picLocks noChangeAspect="1"/>
          </p:cNvPicPr>
          <p:nvPr/>
        </p:nvPicPr>
        <p:blipFill>
          <a:blip r:embed="rId5"/>
          <a:stretch>
            <a:fillRect/>
          </a:stretch>
        </p:blipFill>
        <p:spPr>
          <a:xfrm>
            <a:off x="4803385" y="650497"/>
            <a:ext cx="2409484" cy="5571066"/>
          </a:xfrm>
          <a:prstGeom prst="rect">
            <a:avLst/>
          </a:prstGeom>
        </p:spPr>
      </p:pic>
      <p:sp>
        <p:nvSpPr>
          <p:cNvPr id="42" name="Rectangle 41">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A7EBA812-10BC-9845-AE81-CE2B3B36BCB6}"/>
              </a:ext>
            </a:extLst>
          </p:cNvPr>
          <p:cNvPicPr>
            <a:picLocks noChangeAspect="1"/>
          </p:cNvPicPr>
          <p:nvPr/>
        </p:nvPicPr>
        <p:blipFill>
          <a:blip r:embed="rId6"/>
          <a:stretch>
            <a:fillRect/>
          </a:stretch>
        </p:blipFill>
        <p:spPr>
          <a:xfrm>
            <a:off x="9363869" y="3755224"/>
            <a:ext cx="1152200" cy="2464601"/>
          </a:xfrm>
          <a:prstGeom prst="rect">
            <a:avLst/>
          </a:prstGeom>
        </p:spPr>
      </p:pic>
    </p:spTree>
    <p:extLst>
      <p:ext uri="{BB962C8B-B14F-4D97-AF65-F5344CB8AC3E}">
        <p14:creationId xmlns:p14="http://schemas.microsoft.com/office/powerpoint/2010/main" val="1832378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ood&#10;&#10;Description automatically generated">
            <a:extLst>
              <a:ext uri="{FF2B5EF4-FFF2-40B4-BE49-F238E27FC236}">
                <a16:creationId xmlns:a16="http://schemas.microsoft.com/office/drawing/2014/main" id="{A2B10AC2-6927-194D-895B-E27A30E6096B}"/>
              </a:ext>
            </a:extLst>
          </p:cNvPr>
          <p:cNvPicPr>
            <a:picLocks noChangeAspect="1"/>
          </p:cNvPicPr>
          <p:nvPr/>
        </p:nvPicPr>
        <p:blipFill>
          <a:blip r:embed="rId2"/>
          <a:stretch>
            <a:fillRect/>
          </a:stretch>
        </p:blipFill>
        <p:spPr>
          <a:xfrm>
            <a:off x="643467" y="893572"/>
            <a:ext cx="10905066" cy="5070856"/>
          </a:xfrm>
          <a:prstGeom prst="rect">
            <a:avLst/>
          </a:prstGeom>
        </p:spPr>
      </p:pic>
    </p:spTree>
    <p:extLst>
      <p:ext uri="{BB962C8B-B14F-4D97-AF65-F5344CB8AC3E}">
        <p14:creationId xmlns:p14="http://schemas.microsoft.com/office/powerpoint/2010/main" val="3131511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B4DD-98B1-9F4F-ACB7-CE4C744472FD}"/>
              </a:ext>
            </a:extLst>
          </p:cNvPr>
          <p:cNvSpPr>
            <a:spLocks noGrp="1"/>
          </p:cNvSpPr>
          <p:nvPr>
            <p:ph type="title"/>
          </p:nvPr>
        </p:nvSpPr>
        <p:spPr>
          <a:xfrm>
            <a:off x="838200" y="365125"/>
            <a:ext cx="10515600" cy="1325563"/>
          </a:xfrm>
        </p:spPr>
        <p:txBody>
          <a:bodyPr>
            <a:normAutofit/>
          </a:bodyPr>
          <a:lstStyle/>
          <a:p>
            <a:pPr algn="ctr"/>
            <a:r>
              <a:rPr lang="en-US" dirty="0"/>
              <a:t>Skeleton Plane</a:t>
            </a:r>
            <a:endParaRPr lang="en-US"/>
          </a:p>
        </p:txBody>
      </p:sp>
      <p:graphicFrame>
        <p:nvGraphicFramePr>
          <p:cNvPr id="5" name="Content Placeholder 2">
            <a:extLst>
              <a:ext uri="{FF2B5EF4-FFF2-40B4-BE49-F238E27FC236}">
                <a16:creationId xmlns:a16="http://schemas.microsoft.com/office/drawing/2014/main" id="{B9D96EAF-1FDB-4446-BAE9-CD6C0E5D3775}"/>
              </a:ext>
            </a:extLst>
          </p:cNvPr>
          <p:cNvGraphicFramePr>
            <a:graphicFrameLocks noGrp="1"/>
          </p:cNvGraphicFramePr>
          <p:nvPr>
            <p:ph idx="1"/>
            <p:extLst>
              <p:ext uri="{D42A27DB-BD31-4B8C-83A1-F6EECF244321}">
                <p14:modId xmlns:p14="http://schemas.microsoft.com/office/powerpoint/2010/main" val="368092405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794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45716" b="33968"/>
          <a:stretch/>
        </p:blipFill>
        <p:spPr>
          <a:xfrm>
            <a:off x="0" y="1217573"/>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CCEB8A13-CC9A-CA48-9B97-8490F6D18279}"/>
              </a:ext>
            </a:extLst>
          </p:cNvPr>
          <p:cNvSpPr>
            <a:spLocks noGrp="1"/>
          </p:cNvSpPr>
          <p:nvPr>
            <p:ph type="title"/>
          </p:nvPr>
        </p:nvSpPr>
        <p:spPr>
          <a:xfrm>
            <a:off x="804672" y="457200"/>
            <a:ext cx="10579398" cy="1299411"/>
          </a:xfrm>
        </p:spPr>
        <p:txBody>
          <a:bodyPr>
            <a:normAutofit/>
          </a:bodyPr>
          <a:lstStyle/>
          <a:p>
            <a:r>
              <a:rPr lang="en-US">
                <a:solidFill>
                  <a:srgbClr val="FFFFFF"/>
                </a:solidFill>
              </a:rPr>
              <a:t>It is divided into three components-</a:t>
            </a:r>
          </a:p>
        </p:txBody>
      </p:sp>
      <p:sp>
        <p:nvSpPr>
          <p:cNvPr id="23" name="Rectangle 22">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12188952"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building, window, table&#10;&#10;Description automatically generated">
            <a:extLst>
              <a:ext uri="{FF2B5EF4-FFF2-40B4-BE49-F238E27FC236}">
                <a16:creationId xmlns:a16="http://schemas.microsoft.com/office/drawing/2014/main" id="{FCA35629-12D2-2046-9352-C78C3E207F30}"/>
              </a:ext>
            </a:extLst>
          </p:cNvPr>
          <p:cNvPicPr>
            <a:picLocks noChangeAspect="1"/>
          </p:cNvPicPr>
          <p:nvPr/>
        </p:nvPicPr>
        <p:blipFill>
          <a:blip r:embed="rId4"/>
          <a:stretch>
            <a:fillRect/>
          </a:stretch>
        </p:blipFill>
        <p:spPr>
          <a:xfrm>
            <a:off x="582739" y="2819015"/>
            <a:ext cx="2855382" cy="3217333"/>
          </a:xfrm>
          <a:prstGeom prst="rect">
            <a:avLst/>
          </a:prstGeom>
        </p:spPr>
      </p:pic>
      <p:sp>
        <p:nvSpPr>
          <p:cNvPr id="3" name="Content Placeholder 2">
            <a:extLst>
              <a:ext uri="{FF2B5EF4-FFF2-40B4-BE49-F238E27FC236}">
                <a16:creationId xmlns:a16="http://schemas.microsoft.com/office/drawing/2014/main" id="{03FBA78A-C4CE-AB41-A6CA-27CBC3B3660B}"/>
              </a:ext>
            </a:extLst>
          </p:cNvPr>
          <p:cNvSpPr>
            <a:spLocks noGrp="1"/>
          </p:cNvSpPr>
          <p:nvPr>
            <p:ph idx="1"/>
          </p:nvPr>
        </p:nvSpPr>
        <p:spPr>
          <a:xfrm>
            <a:off x="3814762" y="3320710"/>
            <a:ext cx="7569308" cy="3227626"/>
          </a:xfrm>
        </p:spPr>
        <p:txBody>
          <a:bodyPr anchor="ctr">
            <a:normAutofit fontScale="77500" lnSpcReduction="20000"/>
          </a:bodyPr>
          <a:lstStyle/>
          <a:p>
            <a:r>
              <a:rPr lang="en-US" sz="2200" i="1" dirty="0">
                <a:solidFill>
                  <a:srgbClr val="000000"/>
                </a:solidFill>
              </a:rPr>
              <a:t>Interface Design</a:t>
            </a:r>
            <a:r>
              <a:rPr lang="en-US" sz="2200" dirty="0">
                <a:solidFill>
                  <a:srgbClr val="000000"/>
                </a:solidFill>
              </a:rPr>
              <a:t> presenting and arranging interface elements to enable users to interact with the functionality of the system.</a:t>
            </a:r>
          </a:p>
          <a:p>
            <a:r>
              <a:rPr lang="en-US" sz="2200" i="1" dirty="0">
                <a:solidFill>
                  <a:srgbClr val="000000"/>
                </a:solidFill>
              </a:rPr>
              <a:t>Navigation Design</a:t>
            </a:r>
            <a:r>
              <a:rPr lang="en-US" sz="2200" dirty="0">
                <a:solidFill>
                  <a:srgbClr val="000000"/>
                </a:solidFill>
              </a:rPr>
              <a:t> how to navigate through the information using the interface.</a:t>
            </a:r>
          </a:p>
          <a:p>
            <a:r>
              <a:rPr lang="en-US" sz="2200" i="1" dirty="0">
                <a:solidFill>
                  <a:srgbClr val="000000"/>
                </a:solidFill>
              </a:rPr>
              <a:t>Information Design</a:t>
            </a:r>
            <a:r>
              <a:rPr lang="en-US" sz="2200" dirty="0">
                <a:solidFill>
                  <a:srgbClr val="000000"/>
                </a:solidFill>
              </a:rPr>
              <a:t> defines the presentation of information in a way that facilitates understanding.</a:t>
            </a:r>
          </a:p>
          <a:p>
            <a:pPr marL="0" indent="0">
              <a:buNone/>
            </a:pPr>
            <a:r>
              <a:rPr lang="en-US" sz="2200" b="1" dirty="0">
                <a:solidFill>
                  <a:srgbClr val="000000"/>
                </a:solidFill>
              </a:rPr>
              <a:t>   </a:t>
            </a:r>
          </a:p>
          <a:p>
            <a:pPr marL="0" indent="0">
              <a:buNone/>
            </a:pPr>
            <a:r>
              <a:rPr lang="en-US" sz="2200" b="1" dirty="0">
                <a:solidFill>
                  <a:srgbClr val="000000"/>
                </a:solidFill>
              </a:rPr>
              <a:t>   So, the Skeleton should answer these questions:</a:t>
            </a:r>
            <a:endParaRPr lang="en-US" sz="2200" dirty="0">
              <a:solidFill>
                <a:srgbClr val="000000"/>
              </a:solidFill>
            </a:endParaRPr>
          </a:p>
          <a:p>
            <a:r>
              <a:rPr lang="en-US" sz="2200" dirty="0">
                <a:solidFill>
                  <a:srgbClr val="000000"/>
                </a:solidFill>
              </a:rPr>
              <a:t>What visual form of all things that will be presented on screen</a:t>
            </a:r>
          </a:p>
          <a:p>
            <a:r>
              <a:rPr lang="en-US" sz="2200" dirty="0">
                <a:solidFill>
                  <a:srgbClr val="000000"/>
                </a:solidFill>
              </a:rPr>
              <a:t>How interactions will be presented and arranged</a:t>
            </a:r>
          </a:p>
          <a:p>
            <a:r>
              <a:rPr lang="en-US" sz="2200" dirty="0">
                <a:solidFill>
                  <a:srgbClr val="000000"/>
                </a:solidFill>
              </a:rPr>
              <a:t>How will users move around the site, or application</a:t>
            </a:r>
          </a:p>
          <a:p>
            <a:r>
              <a:rPr lang="en-US" sz="2200" dirty="0">
                <a:solidFill>
                  <a:srgbClr val="000000"/>
                </a:solidFill>
              </a:rPr>
              <a:t>How content will be presented clearly</a:t>
            </a:r>
          </a:p>
          <a:p>
            <a:endParaRPr lang="en-US" sz="1200" dirty="0">
              <a:solidFill>
                <a:srgbClr val="000000"/>
              </a:solidFill>
            </a:endParaRPr>
          </a:p>
          <a:p>
            <a:endParaRPr lang="en-US" sz="1200" dirty="0">
              <a:solidFill>
                <a:srgbClr val="000000"/>
              </a:solidFill>
            </a:endParaRPr>
          </a:p>
          <a:p>
            <a:endParaRPr lang="en-US" sz="1200" dirty="0">
              <a:solidFill>
                <a:srgbClr val="000000"/>
              </a:solidFill>
            </a:endParaRPr>
          </a:p>
        </p:txBody>
      </p:sp>
    </p:spTree>
    <p:extLst>
      <p:ext uri="{BB962C8B-B14F-4D97-AF65-F5344CB8AC3E}">
        <p14:creationId xmlns:p14="http://schemas.microsoft.com/office/powerpoint/2010/main" val="1485687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21" name="Rectangle 20">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screen shot of a smart phone&#10;&#10;Description automatically generated">
            <a:extLst>
              <a:ext uri="{FF2B5EF4-FFF2-40B4-BE49-F238E27FC236}">
                <a16:creationId xmlns:a16="http://schemas.microsoft.com/office/drawing/2014/main" id="{80DAEE92-9411-E94C-8233-7C525AB7E0E6}"/>
              </a:ext>
            </a:extLst>
          </p:cNvPr>
          <p:cNvPicPr>
            <a:picLocks noChangeAspect="1"/>
          </p:cNvPicPr>
          <p:nvPr/>
        </p:nvPicPr>
        <p:blipFill>
          <a:blip r:embed="rId2"/>
          <a:stretch>
            <a:fillRect/>
          </a:stretch>
        </p:blipFill>
        <p:spPr>
          <a:xfrm>
            <a:off x="1271233" y="872793"/>
            <a:ext cx="2080213" cy="4809744"/>
          </a:xfrm>
          <a:prstGeom prst="rect">
            <a:avLst/>
          </a:prstGeom>
        </p:spPr>
      </p:pic>
      <p:grpSp>
        <p:nvGrpSpPr>
          <p:cNvPr id="24" name="Group 23">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5" name="Rectangle 24">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descr="A screenshot of a cell phone&#10;&#10;Description automatically generated">
            <a:extLst>
              <a:ext uri="{FF2B5EF4-FFF2-40B4-BE49-F238E27FC236}">
                <a16:creationId xmlns:a16="http://schemas.microsoft.com/office/drawing/2014/main" id="{2C102991-25E8-A34C-9ED8-801470699460}"/>
              </a:ext>
            </a:extLst>
          </p:cNvPr>
          <p:cNvPicPr>
            <a:picLocks noChangeAspect="1"/>
          </p:cNvPicPr>
          <p:nvPr/>
        </p:nvPicPr>
        <p:blipFill>
          <a:blip r:embed="rId3"/>
          <a:stretch>
            <a:fillRect/>
          </a:stretch>
        </p:blipFill>
        <p:spPr>
          <a:xfrm>
            <a:off x="5051998" y="872793"/>
            <a:ext cx="2080213" cy="4809744"/>
          </a:xfrm>
          <a:prstGeom prst="rect">
            <a:avLst/>
          </a:prstGeom>
        </p:spPr>
      </p:pic>
      <p:grpSp>
        <p:nvGrpSpPr>
          <p:cNvPr id="28" name="Group 27">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9" name="Rectangle 28">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A screenshot of a cell phone&#10;&#10;Description automatically generated">
            <a:extLst>
              <a:ext uri="{FF2B5EF4-FFF2-40B4-BE49-F238E27FC236}">
                <a16:creationId xmlns:a16="http://schemas.microsoft.com/office/drawing/2014/main" id="{230C3BDC-B010-1D4A-97EA-2F8A1F8626C5}"/>
              </a:ext>
            </a:extLst>
          </p:cNvPr>
          <p:cNvPicPr>
            <a:picLocks noChangeAspect="1"/>
          </p:cNvPicPr>
          <p:nvPr/>
        </p:nvPicPr>
        <p:blipFill>
          <a:blip r:embed="rId4"/>
          <a:stretch>
            <a:fillRect/>
          </a:stretch>
        </p:blipFill>
        <p:spPr>
          <a:xfrm>
            <a:off x="8648162" y="872793"/>
            <a:ext cx="2464993" cy="4809744"/>
          </a:xfrm>
          <a:prstGeom prst="rect">
            <a:avLst/>
          </a:prstGeom>
        </p:spPr>
      </p:pic>
      <p:sp>
        <p:nvSpPr>
          <p:cNvPr id="6" name="TextBox 5">
            <a:extLst>
              <a:ext uri="{FF2B5EF4-FFF2-40B4-BE49-F238E27FC236}">
                <a16:creationId xmlns:a16="http://schemas.microsoft.com/office/drawing/2014/main" id="{4FF20357-0AE7-294E-BFB6-CF3136D55709}"/>
              </a:ext>
            </a:extLst>
          </p:cNvPr>
          <p:cNvSpPr txBox="1"/>
          <p:nvPr/>
        </p:nvSpPr>
        <p:spPr>
          <a:xfrm>
            <a:off x="4993943" y="405974"/>
            <a:ext cx="1868781" cy="369332"/>
          </a:xfrm>
          <a:prstGeom prst="rect">
            <a:avLst/>
          </a:prstGeom>
          <a:noFill/>
        </p:spPr>
        <p:txBody>
          <a:bodyPr wrap="none" rtlCol="0">
            <a:spAutoFit/>
          </a:bodyPr>
          <a:lstStyle/>
          <a:p>
            <a:pPr>
              <a:spcAft>
                <a:spcPts val="600"/>
              </a:spcAft>
            </a:pPr>
            <a:r>
              <a:rPr lang="en-US" dirty="0"/>
              <a:t>Navigation Design</a:t>
            </a:r>
            <a:endParaRPr lang="en-US"/>
          </a:p>
        </p:txBody>
      </p:sp>
      <p:sp>
        <p:nvSpPr>
          <p:cNvPr id="9" name="TextBox 8">
            <a:extLst>
              <a:ext uri="{FF2B5EF4-FFF2-40B4-BE49-F238E27FC236}">
                <a16:creationId xmlns:a16="http://schemas.microsoft.com/office/drawing/2014/main" id="{F949362E-0D35-FF4D-8B32-55D1C5F0E7DD}"/>
              </a:ext>
            </a:extLst>
          </p:cNvPr>
          <p:cNvSpPr txBox="1"/>
          <p:nvPr/>
        </p:nvSpPr>
        <p:spPr>
          <a:xfrm>
            <a:off x="1105592" y="411898"/>
            <a:ext cx="1706429" cy="369332"/>
          </a:xfrm>
          <a:prstGeom prst="rect">
            <a:avLst/>
          </a:prstGeom>
          <a:noFill/>
        </p:spPr>
        <p:txBody>
          <a:bodyPr wrap="none" rtlCol="0">
            <a:spAutoFit/>
          </a:bodyPr>
          <a:lstStyle/>
          <a:p>
            <a:pPr>
              <a:spcAft>
                <a:spcPts val="600"/>
              </a:spcAft>
            </a:pPr>
            <a:r>
              <a:rPr lang="en-US" dirty="0"/>
              <a:t>Interface Design</a:t>
            </a:r>
            <a:endParaRPr lang="en-US"/>
          </a:p>
        </p:txBody>
      </p:sp>
      <p:sp>
        <p:nvSpPr>
          <p:cNvPr id="12" name="TextBox 11">
            <a:extLst>
              <a:ext uri="{FF2B5EF4-FFF2-40B4-BE49-F238E27FC236}">
                <a16:creationId xmlns:a16="http://schemas.microsoft.com/office/drawing/2014/main" id="{0BDC9ACA-0B24-384E-BB86-9711FBB7FB29}"/>
              </a:ext>
            </a:extLst>
          </p:cNvPr>
          <p:cNvSpPr txBox="1"/>
          <p:nvPr/>
        </p:nvSpPr>
        <p:spPr>
          <a:xfrm>
            <a:off x="9105844" y="405974"/>
            <a:ext cx="1981312" cy="369332"/>
          </a:xfrm>
          <a:prstGeom prst="rect">
            <a:avLst/>
          </a:prstGeom>
          <a:noFill/>
        </p:spPr>
        <p:txBody>
          <a:bodyPr wrap="none" rtlCol="0">
            <a:spAutoFit/>
          </a:bodyPr>
          <a:lstStyle/>
          <a:p>
            <a:pPr>
              <a:spcAft>
                <a:spcPts val="600"/>
              </a:spcAft>
            </a:pPr>
            <a:r>
              <a:rPr lang="en-US" dirty="0"/>
              <a:t>Information Design</a:t>
            </a:r>
            <a:endParaRPr lang="en-US"/>
          </a:p>
        </p:txBody>
      </p:sp>
    </p:spTree>
    <p:extLst>
      <p:ext uri="{BB962C8B-B14F-4D97-AF65-F5344CB8AC3E}">
        <p14:creationId xmlns:p14="http://schemas.microsoft.com/office/powerpoint/2010/main" val="3050340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1">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355B949-8457-8A42-A72E-E707322FAB25}"/>
              </a:ext>
            </a:extLst>
          </p:cNvPr>
          <p:cNvSpPr>
            <a:spLocks noGrp="1"/>
          </p:cNvSpPr>
          <p:nvPr>
            <p:ph type="title"/>
          </p:nvPr>
        </p:nvSpPr>
        <p:spPr>
          <a:xfrm>
            <a:off x="1179576" y="822960"/>
            <a:ext cx="9829800" cy="1325880"/>
          </a:xfrm>
        </p:spPr>
        <p:txBody>
          <a:bodyPr>
            <a:normAutofit/>
          </a:bodyPr>
          <a:lstStyle/>
          <a:p>
            <a:pPr algn="ctr"/>
            <a:r>
              <a:rPr lang="en-US" sz="4000">
                <a:solidFill>
                  <a:srgbClr val="FFFFFF"/>
                </a:solidFill>
              </a:rPr>
              <a:t>Surface Plane</a:t>
            </a:r>
          </a:p>
        </p:txBody>
      </p:sp>
      <p:sp>
        <p:nvSpPr>
          <p:cNvPr id="3" name="Content Placeholder 2">
            <a:extLst>
              <a:ext uri="{FF2B5EF4-FFF2-40B4-BE49-F238E27FC236}">
                <a16:creationId xmlns:a16="http://schemas.microsoft.com/office/drawing/2014/main" id="{21034D91-0806-E246-8A57-2ECE9B77EA49}"/>
              </a:ext>
            </a:extLst>
          </p:cNvPr>
          <p:cNvSpPr>
            <a:spLocks noGrp="1"/>
          </p:cNvSpPr>
          <p:nvPr>
            <p:ph idx="1"/>
          </p:nvPr>
        </p:nvSpPr>
        <p:spPr>
          <a:xfrm>
            <a:off x="804671" y="2827418"/>
            <a:ext cx="6267641" cy="3759119"/>
          </a:xfrm>
        </p:spPr>
        <p:txBody>
          <a:bodyPr anchor="ctr">
            <a:normAutofit/>
          </a:bodyPr>
          <a:lstStyle/>
          <a:p>
            <a:r>
              <a:rPr lang="en-US" sz="2000" dirty="0">
                <a:solidFill>
                  <a:srgbClr val="000000"/>
                </a:solidFill>
              </a:rPr>
              <a:t>In this plane, we’ll decide on the colors, fonts, graphics, sounds and images which will be experienced by the user on the surface. These sensory creations will not only serve to define the aesthetics of our project, but rather to enable best possible usability. For example, by coloring a button light blue on a page with mostly black, dark blue and white elements we could emphasize this button’s importance.</a:t>
            </a:r>
          </a:p>
          <a:p>
            <a:r>
              <a:rPr lang="en-US" sz="2000" dirty="0">
                <a:solidFill>
                  <a:srgbClr val="000000"/>
                </a:solidFill>
              </a:rPr>
              <a:t>It’s planned to adopt Google’s Material Design principles and to apply the Angular Material Design library. This may eventually have an influence on the decisions made on the skeleton and / or the surface plane.</a:t>
            </a:r>
          </a:p>
        </p:txBody>
      </p:sp>
      <p:pic>
        <p:nvPicPr>
          <p:cNvPr id="5" name="Picture 4" descr="A picture containing bird&#10;&#10;Description automatically generated">
            <a:extLst>
              <a:ext uri="{FF2B5EF4-FFF2-40B4-BE49-F238E27FC236}">
                <a16:creationId xmlns:a16="http://schemas.microsoft.com/office/drawing/2014/main" id="{685E4A41-023F-974F-9CA9-CFAA59DEBD96}"/>
              </a:ext>
            </a:extLst>
          </p:cNvPr>
          <p:cNvPicPr>
            <a:picLocks noChangeAspect="1"/>
          </p:cNvPicPr>
          <p:nvPr/>
        </p:nvPicPr>
        <p:blipFill>
          <a:blip r:embed="rId3"/>
          <a:stretch>
            <a:fillRect/>
          </a:stretch>
        </p:blipFill>
        <p:spPr>
          <a:xfrm>
            <a:off x="7446860" y="2837712"/>
            <a:ext cx="2919728" cy="3217333"/>
          </a:xfrm>
          <a:prstGeom prst="rect">
            <a:avLst/>
          </a:prstGeom>
        </p:spPr>
      </p:pic>
    </p:spTree>
    <p:extLst>
      <p:ext uri="{BB962C8B-B14F-4D97-AF65-F5344CB8AC3E}">
        <p14:creationId xmlns:p14="http://schemas.microsoft.com/office/powerpoint/2010/main" val="3956042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3">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E5B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creen&#10;&#10;Description automatically generated">
            <a:extLst>
              <a:ext uri="{FF2B5EF4-FFF2-40B4-BE49-F238E27FC236}">
                <a16:creationId xmlns:a16="http://schemas.microsoft.com/office/drawing/2014/main" id="{FA1D4235-0715-C04C-8130-7DFF1592E331}"/>
              </a:ext>
            </a:extLst>
          </p:cNvPr>
          <p:cNvPicPr>
            <a:picLocks noChangeAspect="1"/>
          </p:cNvPicPr>
          <p:nvPr/>
        </p:nvPicPr>
        <p:blipFill>
          <a:blip r:embed="rId2"/>
          <a:stretch>
            <a:fillRect/>
          </a:stretch>
        </p:blipFill>
        <p:spPr>
          <a:xfrm>
            <a:off x="2008293" y="650497"/>
            <a:ext cx="2394538" cy="5568696"/>
          </a:xfrm>
          <a:prstGeom prst="rect">
            <a:avLst/>
          </a:prstGeom>
        </p:spPr>
      </p:pic>
      <p:sp>
        <p:nvSpPr>
          <p:cNvPr id="18" name="Rectangle 17">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E5B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A948A254-2370-A04A-8671-63ABE2CF0192}"/>
              </a:ext>
            </a:extLst>
          </p:cNvPr>
          <p:cNvPicPr>
            <a:picLocks noChangeAspect="1"/>
          </p:cNvPicPr>
          <p:nvPr/>
        </p:nvPicPr>
        <p:blipFill>
          <a:blip r:embed="rId3"/>
          <a:stretch>
            <a:fillRect/>
          </a:stretch>
        </p:blipFill>
        <p:spPr>
          <a:xfrm>
            <a:off x="7774219" y="643467"/>
            <a:ext cx="2423413" cy="5571066"/>
          </a:xfrm>
          <a:prstGeom prst="rect">
            <a:avLst/>
          </a:prstGeom>
        </p:spPr>
      </p:pic>
    </p:spTree>
    <p:extLst>
      <p:ext uri="{BB962C8B-B14F-4D97-AF65-F5344CB8AC3E}">
        <p14:creationId xmlns:p14="http://schemas.microsoft.com/office/powerpoint/2010/main" val="1656846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2007</Words>
  <Application>Microsoft Office PowerPoint</Application>
  <PresentationFormat>Widescreen</PresentationFormat>
  <Paragraphs>184</Paragraphs>
  <Slides>47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Calibri Light</vt:lpstr>
      <vt:lpstr>EB Garamond</vt:lpstr>
      <vt:lpstr>Gill Sans MT</vt:lpstr>
      <vt:lpstr>Lato</vt:lpstr>
      <vt:lpstr>Wingdings</vt:lpstr>
      <vt:lpstr>Office Theme</vt:lpstr>
      <vt:lpstr>PowerPoint Presentation</vt:lpstr>
      <vt:lpstr>Agenda</vt:lpstr>
      <vt:lpstr>Summary</vt:lpstr>
      <vt:lpstr>Summary</vt:lpstr>
      <vt:lpstr>Skeleton Plane</vt:lpstr>
      <vt:lpstr>It is divided into three components-</vt:lpstr>
      <vt:lpstr>PowerPoint Presentation</vt:lpstr>
      <vt:lpstr>Surface Plane</vt:lpstr>
      <vt:lpstr>PowerPoint Presentation</vt:lpstr>
      <vt:lpstr>Google Design Material</vt:lpstr>
      <vt:lpstr>PowerPoint Presentation</vt:lpstr>
      <vt:lpstr>UX Principles</vt:lpstr>
      <vt:lpstr>PowerPoint Presentation</vt:lpstr>
      <vt:lpstr>QA and Testing Manual Test Cases</vt:lpstr>
      <vt:lpstr>PowerPoint Presentation</vt:lpstr>
      <vt:lpstr>PowerPoint Presentation</vt:lpstr>
      <vt:lpstr>Test Case - 3</vt:lpstr>
      <vt:lpstr>Selenium Testing</vt:lpstr>
      <vt:lpstr>UX Research Methods</vt:lpstr>
      <vt:lpstr>Surveys and Questionnaires</vt:lpstr>
      <vt:lpstr>PowerPoint Presentation</vt:lpstr>
      <vt:lpstr>PowerPoint Presentation</vt:lpstr>
      <vt:lpstr>Concept Testing</vt:lpstr>
      <vt:lpstr>PowerPoint Presentation</vt:lpstr>
      <vt:lpstr>Card Sorting</vt:lpstr>
      <vt:lpstr>PowerPoint Presentation</vt:lpstr>
      <vt:lpstr>PowerPoint Presentation</vt:lpstr>
      <vt:lpstr>PowerPoint Presentation</vt:lpstr>
      <vt:lpstr>PowerPoint Presentation</vt:lpstr>
      <vt:lpstr>IBM Design Thinking</vt:lpstr>
      <vt:lpstr>User Needs: </vt:lpstr>
      <vt:lpstr>Existing Application </vt:lpstr>
      <vt:lpstr>Focus on User Outcomes</vt:lpstr>
      <vt:lpstr>PowerPoint Presentation</vt:lpstr>
      <vt:lpstr>PowerPoint Presentation</vt:lpstr>
      <vt:lpstr>PowerPoint Presentation</vt:lpstr>
      <vt:lpstr>Style Guide</vt:lpstr>
      <vt:lpstr>PowerPoint Presentation</vt:lpstr>
      <vt:lpstr>Typography</vt:lpstr>
      <vt:lpstr>Icons</vt:lpstr>
      <vt:lpstr>App Icon</vt:lpstr>
      <vt:lpstr>App Name</vt:lpstr>
      <vt:lpstr>Splash Screen</vt:lpstr>
      <vt:lpstr>Screenshots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Aashay Tiwari</dc:creator>
  <cp:lastModifiedBy>Aashay Tiwari</cp:lastModifiedBy>
  <cp:revision>1</cp:revision>
  <dcterms:created xsi:type="dcterms:W3CDTF">2020-04-13T21:36:30Z</dcterms:created>
  <dcterms:modified xsi:type="dcterms:W3CDTF">2020-04-13T21:36:36Z</dcterms:modified>
</cp:coreProperties>
</file>